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2" r:id="rId5"/>
    <p:sldMasterId id="2147483683" r:id="rId6"/>
    <p:sldMasterId id="2147483684"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 id="335" r:id="rId88"/>
    <p:sldId id="336" r:id="rId89"/>
    <p:sldId id="337" r:id="rId90"/>
    <p:sldId id="338" r:id="rId91"/>
    <p:sldId id="339" r:id="rId92"/>
    <p:sldId id="340" r:id="rId93"/>
    <p:sldId id="341" r:id="rId94"/>
    <p:sldId id="342" r:id="rId95"/>
    <p:sldId id="343" r:id="rId96"/>
    <p:sldId id="344" r:id="rId97"/>
    <p:sldId id="345" r:id="rId98"/>
    <p:sldId id="346" r:id="rId99"/>
    <p:sldId id="347" r:id="rId100"/>
    <p:sldId id="348" r:id="rId101"/>
    <p:sldId id="349" r:id="rId102"/>
    <p:sldId id="350" r:id="rId103"/>
    <p:sldId id="351" r:id="rId104"/>
    <p:sldId id="352" r:id="rId105"/>
    <p:sldId id="353" r:id="rId106"/>
    <p:sldId id="354" r:id="rId107"/>
    <p:sldId id="355" r:id="rId108"/>
    <p:sldId id="356" r:id="rId109"/>
    <p:sldId id="357" r:id="rId110"/>
    <p:sldId id="358" r:id="rId111"/>
    <p:sldId id="359" r:id="rId112"/>
    <p:sldId id="360" r:id="rId113"/>
    <p:sldId id="361" r:id="rId114"/>
    <p:sldId id="362" r:id="rId115"/>
    <p:sldId id="363" r:id="rId116"/>
    <p:sldId id="364" r:id="rId117"/>
    <p:sldId id="365" r:id="rId118"/>
  </p:sldIdLst>
  <p:sldSz cy="6858000" cx="9144000"/>
  <p:notesSz cx="6858000" cy="9144000"/>
  <p:embeddedFontLst>
    <p:embeddedFont>
      <p:font typeface="Cabin"/>
      <p:regular r:id="rId119"/>
      <p:bold r:id="rId120"/>
      <p:italic r:id="rId121"/>
      <p:boldItalic r:id="rId122"/>
    </p:embeddedFont>
    <p:embeddedFont>
      <p:font typeface="Open Sans SemiBold"/>
      <p:regular r:id="rId123"/>
      <p:bold r:id="rId124"/>
      <p:italic r:id="rId125"/>
      <p:boldItalic r:id="rId126"/>
    </p:embeddedFont>
    <p:embeddedFont>
      <p:font typeface="Average"/>
      <p:regular r:id="rId127"/>
    </p:embeddedFont>
    <p:embeddedFont>
      <p:font typeface="Open Sans Medium"/>
      <p:regular r:id="rId128"/>
      <p:bold r:id="rId129"/>
      <p:italic r:id="rId130"/>
      <p:boldItalic r:id="rId131"/>
    </p:embeddedFont>
    <p:embeddedFont>
      <p:font typeface="Oswald"/>
      <p:regular r:id="rId132"/>
      <p:bold r:id="rId133"/>
    </p:embeddedFont>
    <p:embeddedFont>
      <p:font typeface="Open Sans"/>
      <p:regular r:id="rId134"/>
      <p:bold r:id="rId135"/>
      <p:italic r:id="rId136"/>
      <p:boldItalic r:id="rId1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6FAA70D-7628-4FD4-803F-6539D4F11BBC}">
  <a:tblStyle styleId="{06FAA70D-7628-4FD4-803F-6539D4F11BBC}"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A1DFD53F-1196-49FA-9460-D7C02A996023}"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07" Type="http://schemas.openxmlformats.org/officeDocument/2006/relationships/slide" Target="slides/slide99.xml"/><Relationship Id="rId106" Type="http://schemas.openxmlformats.org/officeDocument/2006/relationships/slide" Target="slides/slide98.xml"/><Relationship Id="rId105" Type="http://schemas.openxmlformats.org/officeDocument/2006/relationships/slide" Target="slides/slide97.xml"/><Relationship Id="rId104" Type="http://schemas.openxmlformats.org/officeDocument/2006/relationships/slide" Target="slides/slide96.xml"/><Relationship Id="rId109" Type="http://schemas.openxmlformats.org/officeDocument/2006/relationships/slide" Target="slides/slide101.xml"/><Relationship Id="rId108" Type="http://schemas.openxmlformats.org/officeDocument/2006/relationships/slide" Target="slides/slide100.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103" Type="http://schemas.openxmlformats.org/officeDocument/2006/relationships/slide" Target="slides/slide95.xml"/><Relationship Id="rId102" Type="http://schemas.openxmlformats.org/officeDocument/2006/relationships/slide" Target="slides/slide94.xml"/><Relationship Id="rId101" Type="http://schemas.openxmlformats.org/officeDocument/2006/relationships/slide" Target="slides/slide93.xml"/><Relationship Id="rId100" Type="http://schemas.openxmlformats.org/officeDocument/2006/relationships/slide" Target="slides/slide92.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129" Type="http://schemas.openxmlformats.org/officeDocument/2006/relationships/font" Target="fonts/OpenSansMedium-bold.fntdata"/><Relationship Id="rId128" Type="http://schemas.openxmlformats.org/officeDocument/2006/relationships/font" Target="fonts/OpenSansMedium-regular.fntdata"/><Relationship Id="rId127" Type="http://schemas.openxmlformats.org/officeDocument/2006/relationships/font" Target="fonts/Average-regular.fntdata"/><Relationship Id="rId126" Type="http://schemas.openxmlformats.org/officeDocument/2006/relationships/font" Target="fonts/OpenSansSemiBold-boldItalic.fntdata"/><Relationship Id="rId26" Type="http://schemas.openxmlformats.org/officeDocument/2006/relationships/slide" Target="slides/slide18.xml"/><Relationship Id="rId121" Type="http://schemas.openxmlformats.org/officeDocument/2006/relationships/font" Target="fonts/Cabin-italic.fntdata"/><Relationship Id="rId25" Type="http://schemas.openxmlformats.org/officeDocument/2006/relationships/slide" Target="slides/slide17.xml"/><Relationship Id="rId120" Type="http://schemas.openxmlformats.org/officeDocument/2006/relationships/font" Target="fonts/Cabin-bold.fntdata"/><Relationship Id="rId28" Type="http://schemas.openxmlformats.org/officeDocument/2006/relationships/slide" Target="slides/slide20.xml"/><Relationship Id="rId27" Type="http://schemas.openxmlformats.org/officeDocument/2006/relationships/slide" Target="slides/slide19.xml"/><Relationship Id="rId125" Type="http://schemas.openxmlformats.org/officeDocument/2006/relationships/font" Target="fonts/OpenSansSemiBold-italic.fntdata"/><Relationship Id="rId29" Type="http://schemas.openxmlformats.org/officeDocument/2006/relationships/slide" Target="slides/slide21.xml"/><Relationship Id="rId124" Type="http://schemas.openxmlformats.org/officeDocument/2006/relationships/font" Target="fonts/OpenSansSemiBold-bold.fntdata"/><Relationship Id="rId123" Type="http://schemas.openxmlformats.org/officeDocument/2006/relationships/font" Target="fonts/OpenSansSemiBold-regular.fntdata"/><Relationship Id="rId122" Type="http://schemas.openxmlformats.org/officeDocument/2006/relationships/font" Target="fonts/Cabin-boldItalic.fntdata"/><Relationship Id="rId95" Type="http://schemas.openxmlformats.org/officeDocument/2006/relationships/slide" Target="slides/slide87.xml"/><Relationship Id="rId94" Type="http://schemas.openxmlformats.org/officeDocument/2006/relationships/slide" Target="slides/slide86.xml"/><Relationship Id="rId97" Type="http://schemas.openxmlformats.org/officeDocument/2006/relationships/slide" Target="slides/slide89.xml"/><Relationship Id="rId96" Type="http://schemas.openxmlformats.org/officeDocument/2006/relationships/slide" Target="slides/slide88.xml"/><Relationship Id="rId11" Type="http://schemas.openxmlformats.org/officeDocument/2006/relationships/slide" Target="slides/slide3.xml"/><Relationship Id="rId99" Type="http://schemas.openxmlformats.org/officeDocument/2006/relationships/slide" Target="slides/slide91.xml"/><Relationship Id="rId10" Type="http://schemas.openxmlformats.org/officeDocument/2006/relationships/slide" Target="slides/slide2.xml"/><Relationship Id="rId98" Type="http://schemas.openxmlformats.org/officeDocument/2006/relationships/slide" Target="slides/slide90.xml"/><Relationship Id="rId13" Type="http://schemas.openxmlformats.org/officeDocument/2006/relationships/slide" Target="slides/slide5.xml"/><Relationship Id="rId12" Type="http://schemas.openxmlformats.org/officeDocument/2006/relationships/slide" Target="slides/slide4.xml"/><Relationship Id="rId91" Type="http://schemas.openxmlformats.org/officeDocument/2006/relationships/slide" Target="slides/slide83.xml"/><Relationship Id="rId90" Type="http://schemas.openxmlformats.org/officeDocument/2006/relationships/slide" Target="slides/slide82.xml"/><Relationship Id="rId93" Type="http://schemas.openxmlformats.org/officeDocument/2006/relationships/slide" Target="slides/slide85.xml"/><Relationship Id="rId92" Type="http://schemas.openxmlformats.org/officeDocument/2006/relationships/slide" Target="slides/slide84.xml"/><Relationship Id="rId118" Type="http://schemas.openxmlformats.org/officeDocument/2006/relationships/slide" Target="slides/slide110.xml"/><Relationship Id="rId117" Type="http://schemas.openxmlformats.org/officeDocument/2006/relationships/slide" Target="slides/slide109.xml"/><Relationship Id="rId116" Type="http://schemas.openxmlformats.org/officeDocument/2006/relationships/slide" Target="slides/slide108.xml"/><Relationship Id="rId115" Type="http://schemas.openxmlformats.org/officeDocument/2006/relationships/slide" Target="slides/slide107.xml"/><Relationship Id="rId119" Type="http://schemas.openxmlformats.org/officeDocument/2006/relationships/font" Target="fonts/Cabin-regular.fntdata"/><Relationship Id="rId15" Type="http://schemas.openxmlformats.org/officeDocument/2006/relationships/slide" Target="slides/slide7.xml"/><Relationship Id="rId110" Type="http://schemas.openxmlformats.org/officeDocument/2006/relationships/slide" Target="slides/slide102.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14" Type="http://schemas.openxmlformats.org/officeDocument/2006/relationships/slide" Target="slides/slide106.xml"/><Relationship Id="rId18" Type="http://schemas.openxmlformats.org/officeDocument/2006/relationships/slide" Target="slides/slide10.xml"/><Relationship Id="rId113" Type="http://schemas.openxmlformats.org/officeDocument/2006/relationships/slide" Target="slides/slide105.xml"/><Relationship Id="rId112" Type="http://schemas.openxmlformats.org/officeDocument/2006/relationships/slide" Target="slides/slide104.xml"/><Relationship Id="rId111" Type="http://schemas.openxmlformats.org/officeDocument/2006/relationships/slide" Target="slides/slide103.xml"/><Relationship Id="rId84" Type="http://schemas.openxmlformats.org/officeDocument/2006/relationships/slide" Target="slides/slide76.xml"/><Relationship Id="rId83" Type="http://schemas.openxmlformats.org/officeDocument/2006/relationships/slide" Target="slides/slide75.xml"/><Relationship Id="rId86" Type="http://schemas.openxmlformats.org/officeDocument/2006/relationships/slide" Target="slides/slide78.xml"/><Relationship Id="rId85" Type="http://schemas.openxmlformats.org/officeDocument/2006/relationships/slide" Target="slides/slide77.xml"/><Relationship Id="rId88" Type="http://schemas.openxmlformats.org/officeDocument/2006/relationships/slide" Target="slides/slide80.xml"/><Relationship Id="rId87" Type="http://schemas.openxmlformats.org/officeDocument/2006/relationships/slide" Target="slides/slide79.xml"/><Relationship Id="rId89" Type="http://schemas.openxmlformats.org/officeDocument/2006/relationships/slide" Target="slides/slide81.xml"/><Relationship Id="rId80" Type="http://schemas.openxmlformats.org/officeDocument/2006/relationships/slide" Target="slides/slide72.xml"/><Relationship Id="rId82" Type="http://schemas.openxmlformats.org/officeDocument/2006/relationships/slide" Target="slides/slide74.xml"/><Relationship Id="rId81" Type="http://schemas.openxmlformats.org/officeDocument/2006/relationships/slide" Target="slides/slide73.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73" Type="http://schemas.openxmlformats.org/officeDocument/2006/relationships/slide" Target="slides/slide65.xml"/><Relationship Id="rId72" Type="http://schemas.openxmlformats.org/officeDocument/2006/relationships/slide" Target="slides/slide64.xml"/><Relationship Id="rId75" Type="http://schemas.openxmlformats.org/officeDocument/2006/relationships/slide" Target="slides/slide67.xml"/><Relationship Id="rId74" Type="http://schemas.openxmlformats.org/officeDocument/2006/relationships/slide" Target="slides/slide66.xml"/><Relationship Id="rId77" Type="http://schemas.openxmlformats.org/officeDocument/2006/relationships/slide" Target="slides/slide69.xml"/><Relationship Id="rId76" Type="http://schemas.openxmlformats.org/officeDocument/2006/relationships/slide" Target="slides/slide68.xml"/><Relationship Id="rId79" Type="http://schemas.openxmlformats.org/officeDocument/2006/relationships/slide" Target="slides/slide71.xml"/><Relationship Id="rId78" Type="http://schemas.openxmlformats.org/officeDocument/2006/relationships/slide" Target="slides/slide70.xml"/><Relationship Id="rId71" Type="http://schemas.openxmlformats.org/officeDocument/2006/relationships/slide" Target="slides/slide63.xml"/><Relationship Id="rId70" Type="http://schemas.openxmlformats.org/officeDocument/2006/relationships/slide" Target="slides/slide62.xml"/><Relationship Id="rId137" Type="http://schemas.openxmlformats.org/officeDocument/2006/relationships/font" Target="fonts/OpenSans-boldItalic.fntdata"/><Relationship Id="rId132" Type="http://schemas.openxmlformats.org/officeDocument/2006/relationships/font" Target="fonts/Oswald-regular.fntdata"/><Relationship Id="rId131" Type="http://schemas.openxmlformats.org/officeDocument/2006/relationships/font" Target="fonts/OpenSansMedium-boldItalic.fntdata"/><Relationship Id="rId130" Type="http://schemas.openxmlformats.org/officeDocument/2006/relationships/font" Target="fonts/OpenSansMedium-italic.fntdata"/><Relationship Id="rId136" Type="http://schemas.openxmlformats.org/officeDocument/2006/relationships/font" Target="fonts/OpenSans-italic.fntdata"/><Relationship Id="rId135" Type="http://schemas.openxmlformats.org/officeDocument/2006/relationships/font" Target="fonts/OpenSans-bold.fntdata"/><Relationship Id="rId134" Type="http://schemas.openxmlformats.org/officeDocument/2006/relationships/font" Target="fonts/OpenSans-regular.fntdata"/><Relationship Id="rId133" Type="http://schemas.openxmlformats.org/officeDocument/2006/relationships/font" Target="fonts/Oswald-bold.fntdata"/><Relationship Id="rId62" Type="http://schemas.openxmlformats.org/officeDocument/2006/relationships/slide" Target="slides/slide54.xml"/><Relationship Id="rId61" Type="http://schemas.openxmlformats.org/officeDocument/2006/relationships/slide" Target="slides/slide53.xml"/><Relationship Id="rId64" Type="http://schemas.openxmlformats.org/officeDocument/2006/relationships/slide" Target="slides/slide56.xml"/><Relationship Id="rId63" Type="http://schemas.openxmlformats.org/officeDocument/2006/relationships/slide" Target="slides/slide55.xml"/><Relationship Id="rId66" Type="http://schemas.openxmlformats.org/officeDocument/2006/relationships/slide" Target="slides/slide58.xml"/><Relationship Id="rId65" Type="http://schemas.openxmlformats.org/officeDocument/2006/relationships/slide" Target="slides/slide57.xml"/><Relationship Id="rId68" Type="http://schemas.openxmlformats.org/officeDocument/2006/relationships/slide" Target="slides/slide60.xml"/><Relationship Id="rId67" Type="http://schemas.openxmlformats.org/officeDocument/2006/relationships/slide" Target="slides/slide59.xml"/><Relationship Id="rId60" Type="http://schemas.openxmlformats.org/officeDocument/2006/relationships/slide" Target="slides/slide52.xml"/><Relationship Id="rId69" Type="http://schemas.openxmlformats.org/officeDocument/2006/relationships/slide" Target="slides/slide6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55" Type="http://schemas.openxmlformats.org/officeDocument/2006/relationships/slide" Target="slides/slide47.xml"/><Relationship Id="rId54" Type="http://schemas.openxmlformats.org/officeDocument/2006/relationships/slide" Target="slides/slide46.xml"/><Relationship Id="rId57" Type="http://schemas.openxmlformats.org/officeDocument/2006/relationships/slide" Target="slides/slide49.xml"/><Relationship Id="rId56" Type="http://schemas.openxmlformats.org/officeDocument/2006/relationships/slide" Target="slides/slide48.xml"/><Relationship Id="rId59" Type="http://schemas.openxmlformats.org/officeDocument/2006/relationships/slide" Target="slides/slide51.xml"/><Relationship Id="rId58"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b624654cd3_0_146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b624654cd3_0_14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Maximum 1 chair per table. Today you need your drawing kit from your cubby (They are in the back - roughly alphabetical), and your Portrait workbook!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Maksimumi 1 karrige për tavolinë. Sot ju duhet kompleti juaj i vizatimit nga vogëlushi juaj (Ato janë në pjesën e pasme - afërsisht sipas alfabetit) dhe librin tuaj të punës Portreti!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በአንድ ጠረጴዛ ከፍተኛው 1 ወንበር. ዛሬ የስዕል መሳርያዎን ከካቢዎ (ከኋላ ያሉት - በግምታዊ ፊደላት) እና የቁም ሥሪት ደብተርዎ ያስፈልገዎታል!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كرسي واحد كحد أقصى لكل طاولة. اليوم، ستحتاج إلى طقم الرسم من خزانتك (موجود في الخلف - مرتبة أبجديًا تقريبًا)، ودفتر رسم البورتريه!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Սեղանի համար առավելագույնը 1 աթոռ: Այսօր ձեզ անհրաժեշտ է ձեր ձագուկից ձեր նկարչական հավաքածուն (դրանք հետևի մասում են՝ մոտավորապես այբբենական կարգով) և ձեր Դիմանկարի աշխատանքային գրքույկը: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Màxim 1 cadira per taula. Avui necessiteu el vostre kit de dibuix del vostre cubby (es troben al darrere, aproximadament alfabètic) i el vostre quadern de retrats!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每张桌子最多放一把椅子。今天你需要从你的储物柜里拿出你的绘画工具包（它们在后面——大致按字母顺序排列），以及你的肖像画练习册！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Maximaal 1 stoel per tafel. Vandaag heb je je tekenset uit je opbergvak nodig (ze staan achterin - grofweg alfabetisch) en je Portretwerkboek!</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حداکثر 1 صندلی در هر میز امروز شما به کیت طراحی خود از بچه خود (آنها در پشت هستند - تقریباً حروف الفبا) و کتاب کار پرتره خود نیاز دارید!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Maximum une chaise par table. Aujourd'hui, vous aurez besoin de votre kit de dessin (au fond, classés par ordre alphabétique) et de votre cahier Portrait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Maximal 1 Stuhl pro Tisch. Heute brauchst du dein Zeichenset aus deinem Ablagefach (es liegt hinten – grob alphabetisch sortiert) und dein Portrait-Arbeitsbuch!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ટેબલ દીઠ વધુમાં વધુ 1 ખુરશી. આજે તમને તમારા ક્યુબી પાસેથી તમારી ડ્રોઇંગ કીટની જરૂર છે (તેઓ પાછળ છે - લગભગ મૂળાક્ષરો પ્રમાણે), અને તમારી પોર્ટ્રેટ વર્કબુક!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प्रति मेज़ अधिकतम एक कुर्सी। आज आपको अपने क्यूबी से अपनी ड्राइंग किट (वे पीछे हैं - मोटे तौर पर वर्णमाला क्रम में), और अपनी पोर्ट्रेट वर्कबुक चाहिए!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Massimo 1 sedia per tavolo. Oggi ti serviranno il kit da disegno che hai nel tuo cubicolo (sono sul retro, in ordine alfabetico) e il tuo quaderno di lavoro per ritratti!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テーブル1つにつき椅子は1脚まで。今日は、奥の棚にあるお絵かきキット（アルファベット順で並べられています）とポートレートワークブックをお使いください。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테이블당 의자는 최대 1개입니다. 오늘은 서랍에 있는 드로잉 키트(뒷면에 알파벳 순으로 정리되어 있습니다)와 초상화 연습장이 필요합니다!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Her maseyê herî zêde 1 kursî. Îro ji we re kîteya xweya xêzkirinê ji kulikê xwe (Ew li paş in - bi qasî alfabetîk) û pirtûka xweya Portreyê hewce 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Maksimum 1 kerusi setiap meja. Hari ini anda memerlukan kit lukisan anda dari cubby anda (Mereka berada di belakang - kira-kira mengikut abjad), dan buku kerja Potret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ഒരു മേശയ്ക്ക് പരമാവധി 1 കസേര. ഇന്ന് നിങ്ങൾക്ക് നിങ്ങളുടെ ക്യൂബിയിൽ നിന്ന് നിങ്ങളുടെ ഡ്രോയിംഗ് കിറ്റും (അവ പിന്നിലുണ്ട് - ഏകദേശം അക്ഷരമാലാക്രമത്തിൽ), നിങ്ങളുടെ പോർട്രെയ്റ്റ് വർക്ക്ബുക്കും ആവശ്യമാണ്!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प्रति टेबल अधिकतम १ कुर्सी। आज तपाइँलाई तपाइँको क्यूबीबाट तपाइँको रेखाचित्र किट चाहिन्छ (तिनीहरू पछाडि छन् - लगभग वर्णमाला), र तपाइँको पोर्ट्रेट कार्यपुस्तिका!</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په هر میز کې اعظمي 1 څوکۍ. نن ورځ تاسو د خپل کیوب څخه د انځور کولو کټ ته اړتیا لرئ (دوی په شا کې دي - تقریبا د الفبا مطابق)، او ستاسو د پورټریټ کاري کتاب!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Máximo de 1 cadeira por mesa. Hoje você precisa do seu kit de desenho do seu armário (eles estão no fundo - em ordem alfabética) e do seu caderno de Retrato!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ਪ੍ਰਤੀ ਮੇਜ਼ ਅਧਿਕਤਮ 1 ਕੁਰਸੀ। ਅੱਜ ਤੁਹਾਨੂੰ ਆਪਣੇ ਕਿਊਬੀ ਤੋਂ ਆਪਣੀ ਡਰਾਇੰਗ ਕਿੱਟ ਦੀ ਲੋੜ ਹੈ (ਉਹ ਪਿਛਲੇ ਪਾਸੇ ਹਨ - ਮੋਟੇ ਤੌਰ 'ਤੇ ਵਰਣਮਾਲਾ ਅਨੁਸਾਰ), ਅਤੇ ਤੁਹਾਡੀ ਪੋਰਟਰੇਟ ਵਰਕਬੁੱਕ!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Максимум один стул на стол. Сегодня вам понадобятся набор для рисования из вашего шкафчика (они находятся в глубине — примерно в алфавитном порядке) и рабочая тетрадь по портрету!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Максимално 1 столица по столу. Данас вам је потребан комплет за цртање из ваше кочије (они су позади - отприлике по абецедном реду) и радна свеска за портрет!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Ugu badnaan 1 kursi miiskiiba. Maanta waxaad u baahan tahay qalabkaaga sawir-qaadista ee cubbykaaga (Waxay ku jiraan dhabarka - qiyaas ahaan alifbeetada), iyo buug-gacmeedkaaga sawirka!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Máximo 1 silla por mesa. Hoy necesitas tu kit de dibujo de tu cubículo (están al fondo, más o menos en orden alfabético) y tu cuaderno de retratos.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Maksimum 1 korsi per méja. Dinten anjeun peryogi kit gambar anjeun ti cubby anjeun (Aranjeunna aya di tukang - kira-kira abjad), sareng buku kerja Potret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Upeo wa kiti 1 kwa kila meza. Leo unahitaji seti yako ya kuchora kutoka kwa mtoto wako (Ziko nyuma - takriban alfabeti), na kitabu chako cha kazi cha Picha!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 1 stol per bord. Idag behöver du ditt ritpaket från din kubbe (de finns på baksidan - ungefär alfabetiskt), och din porträttarbetsbok!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Pinakamataas na 1 upuan bawat mesa. Ngayon kailangan mo ang iyong drawing kit mula sa iyong cubby (Nasa likod sila - halos alphabetical), at ang iyong Portrait workbook!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ஒரு மேசைக்கு அதிகபட்சம் 1 நாற்காலி. இன்று உங்கள் குட்டியிலிருந்து (பின்புறத்தில் - தோராயமாக அகரவரிசையில்) உங்கள் வரைதல் கிட் மற்றும் உங்கள் போர்ட்ரெய்ட் பணிப்புத்தகம் தேவை!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โต๊ะละเก้าอี้ไม่เกิน 1 ตัว วันนี้คุณต้องมีชุดอุปกรณ์วาดรูปจากตู้ (อยู่ด้านหลัง เรียงตามตัวอักษรคร่าวๆ) และสมุดฝึกวาดภาพเหมือน!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Masa başına en fazla 1 sandalye. Bugün dolabınızdaki çizim setinize (arkada - aşağı yukarı alfabetik sırada) ve Portre çalışma kitabınıza ihtiyacınız olacak!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Максимум 1 стілець на стіл. Сьогодні вам потрібен набір для малювання з кубика (вони позаду - приблизно за алфавітом) і робочий зошит для портретів!</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فی میز زیادہ سے زیادہ 1 کرسی۔ آج آپ کو اپنے کیوب سے اپنی ڈرائنگ کٹ کی ضرورت ہے (وہ پیچھے میں ہیں - تقریبا حروف تہجی کے مطابق)، اور آپ کی پورٹریٹ ورک بک!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Tối đa 1 ghế cho mỗi bàn. Hôm nay bạn cần bộ dụng cụ vẽ từ tủ đồ của mình (chúng nằm ở phía sau - theo thứ tự bảng chữ cái) và vở bài tập Chân dung!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32f8e57d8ed_0_15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32f8e57d8ed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1" name="Shape 951"/>
        <p:cNvGrpSpPr/>
        <p:nvPr/>
      </p:nvGrpSpPr>
      <p:grpSpPr>
        <a:xfrm>
          <a:off x="0" y="0"/>
          <a:ext cx="0" cy="0"/>
          <a:chOff x="0" y="0"/>
          <a:chExt cx="0" cy="0"/>
        </a:xfrm>
      </p:grpSpPr>
      <p:sp>
        <p:nvSpPr>
          <p:cNvPr id="952" name="Google Shape;952;g1c56694f8a_0_6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53" name="Google Shape;953;g1c56694f8a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7" name="Shape 957"/>
        <p:cNvGrpSpPr/>
        <p:nvPr/>
      </p:nvGrpSpPr>
      <p:grpSpPr>
        <a:xfrm>
          <a:off x="0" y="0"/>
          <a:ext cx="0" cy="0"/>
          <a:chOff x="0" y="0"/>
          <a:chExt cx="0" cy="0"/>
        </a:xfrm>
      </p:grpSpPr>
      <p:sp>
        <p:nvSpPr>
          <p:cNvPr id="958" name="Google Shape;958;gd1e12eb151_0_39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59" name="Google Shape;959;gd1e12eb151_0_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4" name="Shape 964"/>
        <p:cNvGrpSpPr/>
        <p:nvPr/>
      </p:nvGrpSpPr>
      <p:grpSpPr>
        <a:xfrm>
          <a:off x="0" y="0"/>
          <a:ext cx="0" cy="0"/>
          <a:chOff x="0" y="0"/>
          <a:chExt cx="0" cy="0"/>
        </a:xfrm>
      </p:grpSpPr>
      <p:sp>
        <p:nvSpPr>
          <p:cNvPr id="965" name="Google Shape;965;gd1e12eb151_0_40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66" name="Google Shape;966;gd1e12eb151_0_4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g2543631f63_0_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73" name="Google Shape;973;g2543631f63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7" name="Shape 977"/>
        <p:cNvGrpSpPr/>
        <p:nvPr/>
      </p:nvGrpSpPr>
      <p:grpSpPr>
        <a:xfrm>
          <a:off x="0" y="0"/>
          <a:ext cx="0" cy="0"/>
          <a:chOff x="0" y="0"/>
          <a:chExt cx="0" cy="0"/>
        </a:xfrm>
      </p:grpSpPr>
      <p:sp>
        <p:nvSpPr>
          <p:cNvPr id="978" name="Google Shape;978;g2543631f63_0_1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79" name="Google Shape;979;g2543631f63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g28ecb422d7d_0_28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85" name="Google Shape;985;g28ecb422d7d_0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just need to do one mouth, one nose, and one eye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Ju duhet vetëm të bëni një gojë, një hundë dhe një sy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አንድ አፍ፣ አንድ አፍንጫ እና አንድ አይን ማድረግ ብቻ ያስፈልግዎታል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كل ما عليك فعله هو عمل فم واحد وأنف واحد وعين واحدة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Դուք պարզապես պետք է կատարեք մեկ բերան, մեկ քիթ և մեկ աչք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Només cal fer una boca, un nas i un ull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你只需要做一个嘴巴、一个鼻子和一只眼睛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 hoeft maar één mond, één neus en één oog te doen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شما فقط باید یک دهان، یک بینی و یک چشم را انجام دهید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Il vous suffit de faire une bouche, un nez et un œil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Sie müssen nur einen Mund, eine Nase und ein Auge machen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ફક્ત એક મોં, એક નાક અને એક આંખ કરવાની જરૂર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आपको बस एक मुंह, एक नाक और एक आंख बनाने की जरूरत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Devi solo fare una bocca, un naso e un occhio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口、鼻、目は1つずつ描くだけでいい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입 하나, 코 하나, 눈 하나만 하면 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Hûn tenê hewce ne ku dev, yek poz û yek çavek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Anda hanya perlu melakukan satu mulut, satu hidung, dan satu mata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 ഒരു വായ, ഒരു മൂക്ക്, ഒരു കണ്ണ് എന്നിവ മാത്രം ചെയ്യണം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तपाईंले एउटा मुख, एउटा नाक र एउटा आँखा मात्र गर्नुपर्छ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تاسو باید یوازې یوه خوله، یوه پوزه او یوه سترګې ترسره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Você só precisa fazer uma boca, um nariz e um olho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ਤੁਹਾਨੂੰ ਸਿਰਫ਼ ਇੱਕ ਮੂੰਹ, ਇੱਕ ਨੱਕ ਅਤੇ ਇੱਕ ਅੱਖ ਕਰਨ ਦੀ ਲੋੜ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Вам нужно сделать только один рот, один нос и один глаз.</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Само треба да урадите једна уста, један нос и једно око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Kaliya waxaad u baahan tahay inaad sameyso hal af, hal san, iyo hal 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Solo necesitas hacer una boca, una nariz y un ojo.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Anjeun ngan perlu ngalakukeun hiji sungut, hiji irung, jeung hiji panon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Unahitaji tu kufanya mdomo mmoja, pua moja na jicho moja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behöver bara göra en mun, en näsa och ett öga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Kailangan mo lang gawin ang isang bibig, isang ilong, at isang mata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நீங்கள் ஒரு வாய், ஒரு மூக்கு மற்றும் ஒரு கண் செய்ய வேண்டும்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คุณเพียงแค่ต้องทำปากหนึ่งอัน จมูกหนึ่งอัน และตาหนึ่งอัน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Sadece bir ağız, bir burun ve bir göz yapmanız gerekiyor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Вам просто потрібно зробити один рот, один ніс і одне око</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آپ کو صرف ایک منہ، ایک ناک اور ایک آنکھ کرنے کی ضرورت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chỉ cần làm một cái miệng, một cái mũi và một cái mắt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2" name="Shape 992"/>
        <p:cNvGrpSpPr/>
        <p:nvPr/>
      </p:nvGrpSpPr>
      <p:grpSpPr>
        <a:xfrm>
          <a:off x="0" y="0"/>
          <a:ext cx="0" cy="0"/>
          <a:chOff x="0" y="0"/>
          <a:chExt cx="0" cy="0"/>
        </a:xfrm>
      </p:grpSpPr>
      <p:sp>
        <p:nvSpPr>
          <p:cNvPr id="993" name="Google Shape;993;g28ecb422d7d_0_16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94" name="Google Shape;994;g28ecb422d7d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Anyone can finish this quickly. The idea is to improve, not finish. Keep practicing until you do a great job.</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Anyone can finish quickly. Keep practicing to do a great job.</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Çdokush mund ta përfundojë këtë shpejt. Ideja është të përmirësohet, jo të përfundojë. Vazhdoni të praktikoni derisa të bëni një punë të shkëlqyer.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ማንም ሰው ይህን በፍጥነት መጨረስ ይችላል። ሀሳቡ መሻሻል እንጂ መጨረስ አይደለም። ጥሩ ስራ እስክትሰራ ድረስ ተለማመዱ።</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يمكن لأي شخص إنهاء هذا بسرعة. الفكرة هي التحسين، لا الإنهاء. استمر في التدريب حتى تُتقنه.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Յուրաքանչյուր ոք կարող է դա արագ ավարտել: Գաղափարը բարելավելն է, ոչ թե ավարտին հասցնելը: Շարունակեք պարապել, մինչև կատարեք հիանալի աշխատանք: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Qualsevol pot acabar-ho ràpidament. La idea és millorar, no acabar. Seguiu practicant fins que feu una gran feina.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任何人都可以快速完成。目标是提高，而不是完成。不断练习，直到你做得很好。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Iedereen kan dit snel afmaken. Het idee is om te verbeteren, niet om af te maken. Blijf oefenen tot je het goed doet.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هر کسی می تواند این را به سرعت تمام کند. ایده بهبود است، نه تمام کردن. تمرین را ادامه دهید تا زمانی که یک کار عالی انجام دهید.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Tout le monde peut terminer ce travail rapidement. L'objectif est de progresser, pas de terminer. Continuez à vous entraîner jusqu'à obtenir un excellent résultat.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Jeder kann das schnell schaffen. Es geht darum, sich zu verbessern, nicht fertig zu werden. Übe so lange, bis du es geschafft hast.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કોઈપણ આ ઝડપથી સમાપ્ત કરી શકે છે. વિચાર સુધારવાનો છે, સમાપ્ત કરવાનો નથી. જ્યાં સુધી તમે સારું કામ ન કરો ત્યાં સુધી પ્રેક્ટિસ કરતા રહો.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कोई भी इसे जल्दी खत्म कर सकता है। मकसद बेहतर बनाना है, खत्म करना नहीं। तब तक अभ्यास करते रहो जब तक तुम अच्छा काम न कर 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Chiunque può finirlo velocemente. L'idea è migliorare, non finire. Continua a esercitarti finché non ottieni un ottimo risultato.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誰でもすぐに終わらせられます。重要なのは、終わらせることではなく、上達することです。素晴らしい成果が出るまで練習を続けましょう。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누구나 금방 끝낼 수 있습니다. 핵심은 완성이 아니라 향상입니다. 훌륭한 결과를 얻을 때까지 계속 연습하세요.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Her kes dikare vê zû biqedîne. Fikir başkirin e, ne qedandin. Bidomînin heya ku hûn karek mezin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Sesiapa sahaja boleh menyelesaikan ini dengan cepat. Ideanya adalah untuk memperbaiki, bukan menyelesaikan. Teruskan berlatih sehingga anda melakukan kerja yang hebat.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ആർക്കും ഇത് വേഗത്തിൽ പൂർത്തിയാക്കാൻ കഴിയും. പൂർത്തിയാക്കുകയല്ല, മെച്ചപ്പെടുത്തുക എന്നതാണ് ആശയം. നിങ്ങൾ ഒരു മികച്ച ജോലി ചെയ്യുന്നത് വരെ പരിശീലനം തുടരുക.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जो कोहीले यसलाई चाँडै समाप्त गर्न सक्छ। सोच सुधार गर्ने हो, अन्त्य होइन। तपाईंले राम्रो काम नगरुन्जेल अभ्यास गरिरहनुहोस्।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هر څوک کولی شي دا په چټکۍ سره پای ته ورسوي. مفکوره د پرمختګ لپاره ده، نه ختمول. تمرین ته دوام ورکړئ تر هغه چې تاسو عالي دنده ترسره نه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Qualquer um pode terminar isso rapidamente. A ideia é melhorar, não terminar. Continue praticando até fazer um ótimo trabalho.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ਕੋਈ ਵੀ ਇਸ ਨੂੰ ਜਲਦੀ ਪੂਰਾ ਕਰ ਸਕਦਾ ਹੈ। ਵਿਚਾਰ ਸੁਧਰਨਾ ਹੈ, ਖਤਮ ਕਰਨਾ ਨਹੀਂ। ਅਭਿਆਸ ਕਰਦੇ ਰਹੋ ਜਦੋਂ ਤੱਕ ਤੁਸੀਂ ਇੱਕ ਵਧੀਆ ਕੰਮ ਨਹੀਂ ਕਰਦੇ.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Любой может быстро это сделать. Идея в том, чтобы совершенствоваться, а не доводить дело до конца. Продолжайте практиковаться, пока не добьётесь отличного результата.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Свако може ово брзо да заврши. Идеја је побољшати, а не завршити. Наставите да вежбате док не урадите одличан посао.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Qof kasta si dhakhso ah ayuu u dhamayn karaa kan. Fikradda waa in la hagaajiyo, ma dhammayn. Ku celceli ilaa aad qabato shaqo fiican.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Cualquiera puede terminar esto rápidamente. La idea es mejorar, no terminar. Sigue practicando hasta que logres un excelente trabajo.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Saha waé tiasa ngabéréskeun ieu gancang. Ide pikeun ngaronjatkeun, teu rengse. Terus latihan dugi ka ngalakukeun padamelan anu saé.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Mtu yeyote anaweza kumaliza hii haraka. Wazo ni kuboresha, sio kumaliza. Endelea kufanya mazoezi hadi ufanye kazi nzuri.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Vem som helst kan avsluta det här snabbt. Tanken är att förbättra, inte avsluta. Fortsätt öva tills du gör ett bra jobb.</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Kahit sino ay maaaring matapos ito nang mabilis. Ang ideya ay upang mapabuti, hindi tapusin. Patuloy na magsanay hanggang sa magawa mo ang isang mahusay na trabaho.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இதை யார் வேண்டுமானாலும் விரைவாக முடிக்கலாம். மேம்படுத்துவதே யோசனை, முடிக்க அல்ல. நீங்கள் ஒரு சிறந்த வேலையைச் செய்யும் வரை தொடர்ந்து பயிற்சி செய்யுங்கள்.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ใครๆ ก็ทำสิ่งนี้ให้เสร็จได้อย่างรวดเร็ว แนวคิดคือการพัฒนา ไม่ใช่การทำให้เสร็จ ฝึกฝนต่อไปจนกว่าจะทำได้ดี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Herkes bunu hızlıca bitirebilir. Amaç bitirmek değil, gelişmek. Harika bir iş çıkarana kadar pratik yapmaya devam edin.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Кожен може швидко закінчити це. Ідея полягає в тому, щоб покращити, а не завершити. Продовжуйте тренуватися, поки не зробите чудову роботу.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کوئی بھی اسے جلدی ختم کر سکتا ہے۔ خیال بہتر کرنا ہے، ختم کرنا نہیں۔ اس وقت تک مشق کرتے رہیں جب تک کہ آپ کوئی اچھا کام نہ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Bất kỳ ai cũng có thể hoàn thành bài tập này một cách nhanh chóng. Mục đích là để cải thiện chứ không phải để hoàn thành. Hãy tiếp tục luyện tập cho đến khi bạn làm tốt.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8" name="Shape 998"/>
        <p:cNvGrpSpPr/>
        <p:nvPr/>
      </p:nvGrpSpPr>
      <p:grpSpPr>
        <a:xfrm>
          <a:off x="0" y="0"/>
          <a:ext cx="0" cy="0"/>
          <a:chOff x="0" y="0"/>
          <a:chExt cx="0" cy="0"/>
        </a:xfrm>
      </p:grpSpPr>
      <p:sp>
        <p:nvSpPr>
          <p:cNvPr id="999" name="Google Shape;999;g1c56694f8a_0_5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00" name="Google Shape;1000;g1c56694f8a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Draw the shadows of the eye AND the shadows around it: Start with a very light outline to get the general placement, shape and size. This outline should not be visible at the end of your drawing. Observe closely the lights and darks that define the shape. Make sure that you get the lights and darks around it, or you will create the Mr. Potatohead effect - it is the shadows connecting the parts of the face that unify it and make it feel fully three-dimensional. Slow down - it helps break down your mental schema.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Draw the shadows of the eye AND the shadows around 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Vizatoni hijet e syrit DHE hijet rreth tij: Filloni me një skicë shumë të lehtë për të marrë vendndodhjen, formën dhe madhësinë e përgjithshme. Ky skicë nuk duhet të jetë i dukshëm në fund të vizatimit tuaj. Vëzhgoni nga afër dritat dhe errësirat që përcaktojnë formën. Sigurohuni që të merrni dritat dhe errësirat rreth tij, ose do të krijoni efektin Mr. Ngadalësoni - ndihmon në prishjen e skemës suaj mendore.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የዓይንን ጥላዎች እና በዙሪያው ያሉትን ጥላዎች ይሳሉ፡ አጠቃላይ አቀማመጥ፣ ቅርፅ እና መጠን ለማግኘት በጣም ቀላል በሆነ ንድፍ ይጀምሩ። ይህ ንድፍ በስዕልዎ መጨረሻ ላይ መታየት የለበትም. ቅርጹን የሚገልጹትን መብራቶች እና ጨለማዎች በጥንቃቄ ይመልከቱ. በዙሪያው ያሉትን መብራቶች እና ጨለማዎች እንዳገኙ እርግጠኛ ይሁኑ, አለበለዚያ የአቶ ፖታቶሄድ ተጽእኖ ይፈጥራሉ - የፊት ክፍሎችን የሚያገናኙት ጥላዎች ናቸው እና ሙሉ ለሙሉ ባለ ሶስት አቅጣጫዊ ስሜት እንዲሰማቸው ያደርጋል. ቀስ ብለው - የአዕምሮ ንድፍዎን ለማጥፋት ይረዳል.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ارسم ظلال العين والظلال المحيطة بها: ابدأ بمخطط خفيف جدًا لتحديد الموضع والشكل والحجم العام. يجب ألا يكون هذا المخطط ظاهرًا في نهاية الرسم. راقب بدقة درجات الإضاءة والظلال التي تُحدد الشكل. تأكد من تحديد درجات الإضاءة والظلال المحيطة به، وإلا ستُشكل ما يُسمى بتأثير "السيد بوتاتو هيد" - فالظلال التي تربط أجزاء الوجه هي التي تُوحده وتجعله يبدو ثلاثي الأبعاد تمامًا. تمهل قليلًا - فهذا يُساعد على تحليل مخططك الذهني.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Նկարեք աչքի ստվերները և ստվերները դրա շուրջը: Սկսեք շատ թեթև ուրվագիծից, որպեսզի ստանաք ընդհանուր դիրքը, ձևը և չափը: Այս ուրվագիծը չպետք է տեսանելի լինի ձեր գծագրի վերջում: Ուշադիր դիտեք լույսերն ու մութերը, որոնք սահմանում են ձևը: Համոզվեք, որ դուք ստանում եք դրա շուրջը լույսերն ու մթությունը, այլապես դուք կստեղծեք պարոն կարտոֆիլի էֆեկտը. դա դեմքի մասերը միացնող ստվերներն են, որոնք միավորում են այն և դարձնում այն ամբողջովին եռաչափ: Դանդաղեցրեք - դա օգնում է կոտրել ձեր մտավոր սխեման: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Dibuixa les ombres de l'ull I les ombres que l'envolten: comença amb un contorn molt lleuger per obtenir la col·locació general, la forma i la mida. Aquest esquema no hauria de ser visible al final del dibuix. Observa de prop les llums i les fosques que defineixen la forma. Assegureu-vos d'obtenir les llums i les fosques al seu voltant, o creareu l'efecte Mr. Potatohead: són les ombres que connecten les parts de la cara les que l'unifiquen i la fan sentir totalment tridimensional. Redueix la velocitat: ajuda a trencar el teu esquema mental.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画出眼睛的阴影和周围的阴影：先用非常浅的轮廓线来勾勒出大致的位置、形状和大小。这个轮廓线在画完后应该不可见。仔细观察勾勒形状的明暗对比。确保周围的明暗对比都画出来，否则你会画出“土豆先生”的效果——正是阴影连接着脸部的各个部分，使脸部统一起来，呈现出完整的三维立体感。放慢速度——这有助于分解你的思维模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Teken de schaduwen van het oog én de schaduwen eromheen: Begin met een heel lichte omtreklijn om de algemene plaatsing, vorm en grootte vast te leggen. Deze omtreklijn mag aan het einde van je tekening niet zichtbaar zijn. Let goed op de lichte en donkere tinten die de vorm bepalen. Zorg ervoor dat je ook de lichte en donkere tinten eromheen tekent, anders creëer je het aardappelhoofdeffect - het zijn de schaduwen die de delen van het gezicht verbinden die het gezicht verenigen en het volledig driedimensionaal laten aanvoelen. Doe het rustig aan - het helpt je mentale schema te doorbreken.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سایه‌های چشم و سایه‌های اطراف آن را بکشید: با یک طرح کلی روشن شروع کنید تا مکان، شکل و اندازه کلی را به دست آورید. این طرح کلی نباید در انتهای نقاشی شما قابل مشاهده باشد. نورها و تاریکی هایی که شکل را مشخص می کنند را از نزدیک مشاهده کنید. مطمئن شوید که نورها و تاریکی های اطراف آن را دریافت می کنید، در غیر این صورت افکت آقای Potatohead را ایجاد خواهید کرد - این سایه هایی است که قسمت های صورت را به هم متصل می کند که آن را متحد می کند و به آن احساس کاملاً سه بعدی می دهد. آهسته - این به شکستن طرح واره ذهنی شما کمک می کند.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Dessinez les ombres de l'œil ET celles qui l'entourent : commencez par un contour très clair pour obtenir l'emplacement, la forme et la taille généraux. Ce contour ne doit pas être visible à la fin du dessin. Observez attentivement les lumières et les ombres qui définissent la forme. Assurez-vous de bien les entourer, sinon vous créerez l'effet « M. Patate » : ce sont les ombres reliant les parties du visage qui l'unifient et lui donnent une impression de tridimensionnalité. Ralentissez, cela vous aidera à décomposer vos schémas mentaux.</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Zeichnen Sie die Schatten des Auges UND die Schatten darum herum: Beginnen Sie mit einer sehr leichten Kontur, um die allgemeine Platzierung, Form und Größe festzulegen. Diese Kontur sollte am Ende Ihrer Zeichnung nicht mehr sichtbar sein. Beobachten Sie genau die hellen und dunklen Bereiche, die die Form definieren. Achten Sie darauf, dass Sie die hellen und dunklen Bereiche rundherum erfassen, sonst entsteht der Mr.-Potatohead-Effekt – es sind die Schatten, die die einzelnen Gesichtsteile verbinden, die das Gesicht vereinen und ihm eine vollkommen dreidimensional erscheinen lassen. Machen Sie es langsam – das hilft, Ihr mentales Schema aufzubrechen.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આંખના પડછાયાઓ અને તેની આસપાસ પડછાયાઓ દોરો: સામાન્ય સ્થાન, આકાર અને કદ મેળવવા માટે ખૂબ જ હળવા રૂપરેખાથી પ્રારંભ કરો. આ રૂપરેખા તમારા ડ્રોઇંગના અંતે દૃશ્યમાન હોવી જોઈએ નહીં. આકારને વ્યાખ્યાયિત કરતી લાઇટ અને અંધારાને નજીકથી અવલોકન કરો. ખાતરી કરો કે તમને તેની આસપાસ લાઇટ અને અંધારું મળે છે, અથવા તમે શ્રી પોટેટોહેડ ઇફેક્ટ બનાવશો - તે ચહેરાના ભાગોને જોડતી પડછાયાઓ છે જે તેને એકીકૃત કરે છે અને તેને સંપૂર્ણપણે ત્રિ-પરિમાણીય અનુભવે છે. ધીમું કરો - તે તમારી માનસિક યોજનાને તોડવામાં મદદ કરે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आँख की परछाइयाँ और उसके आस-पास की परछाइयाँ बनाएँ: सामान्य स्थिति, आकार और माप पाने के लिए एक बहुत ही हल्की रूपरेखा से शुरुआत करें। यह रूपरेखा आपके चित्र के अंत में दिखाई नहीं देनी चाहिए। आकृति को परिभाषित करने वाले प्रकाश और गहरे रंगों को ध्यान से देखें। सुनिश्चित करें कि आप इसके चारों ओर प्रकाश और गहरे रंग बनाएँ, अन्यथा आप मिस्टर पोटैटोहेड प्रभाव पैदा कर देंगे - यह चेहरे के विभिन्न हिस्सों को जोड़ने वाली परछाइयाँ हैं जो इसे एकीकृत करती हैं और इसे पूरी तरह से त्रि-आयामी बनाती हैं। धीरे-धीरे करें - यह आपकी मानसिक योजना को तोड़ने में मदद करता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Disegna le ombre dell'occhio E quelle intorno: inizia con un contorno molto leggero per definire la posizione, la forma e le dimensioni generali. Questo contorno non dovrebbe essere visibile alla fine del disegno. Osserva attentamente le luci e le ombre che definiscono la forma. Assicurati di ottenere le luci e le ombre intorno, altrimenti creerai l'effetto Mr. Potatohead: sono le ombre che collegano le parti del viso a unificarlo e a renderlo completamente tridimensionale. Rallenta: ti aiuta a scomporre i tuoi schemi mentali.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目の影とその周りの影を描きましょう。まずは、ごく薄い輪郭線から描き始め、全体の配置、形、大きさを決めます。この輪郭線は、描き終えた時点では見えないようにしてください。形を形作る明暗をよく観察してください。周りの明暗もしっかり描きましょう。そうしないと、ミスター・ポテトヘッド効果（顔の各パーツをつなぐ影が全体を一体化し、立体感を出す効果）が出てしまいます。ゆっくりと描きましょう。そうすることで、メンタルスキーマを崩すのに役立ち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눈과 그 주변의 그림자를 그리세요. 전체적인 위치, 모양, 크기를 정하기 위해 아주 밝은 윤곽선부터 시작하세요. 이 윤곽선은 그림 끝부분에서 보이지 않아야 합니다. 모양을 형성하는 명암을 주의 깊게 관찰하세요. 주변의 명암을 잘 그려야 합니다. 그렇지 않으면 미스터 포테이토헤드 효과가 발생합니다. 얼굴의 각 부분을 연결하는 그림자가 얼굴을 하나로 통합하고 완전히 입체적으로 보이게 합니다. 천천히 그려보세요. 머릿속의 도식을 깨는 데 도움이 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Siya çav Û siyên li dora wê xêz bikin: Bi xêzek pir sivik dest pê bikin da ku cîh, şekil û mezinahîya giştî bistînin. Divê ev xêzkirin di dawiya xêzkirina we de xuya nebe. Ronahî û tarîyên ku şeklê diyar dikin ji nêz ve bişopînin. Piştrast bikin ku hûn ronî û tariyên dora wê digirin, an jî hûn ê bandora Mr. Hêdî hêdî - ew dibe alîkar ku şemaya weya derûnî hilweşîne.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Lukis bayang-bayang mata DAN bayang-bayang di sekelilingnya: Mulakan dengan garis besar yang sangat ringan untuk mendapatkan peletakan, bentuk dan saiz umum. Garis besar ini tidak sepatutnya kelihatan pada penghujung lukisan anda. Perhatikan dengan teliti cahaya dan kegelapan yang menentukan bentuk. Pastikan anda mendapat cahaya dan kegelapan di sekelilingnya, atau anda akan mencipta kesan Mr. Potatohead - bayang-bayang yang menghubungkan bahagian muka yang menyatukannya dan menjadikannya berasa tiga dimensi sepenuhnya. Perlahan - ia membantu memecahkan skema mental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കണ്ണിൻ്റെ നിഴലുകളും അതിന് ചുറ്റുമുള്ള നിഴലുകളും വരയ്ക്കുക: പൊതുവായ പ്ലെയ്‌സ്‌മെൻ്റും ആകൃതിയും വലുപ്പവും ലഭിക്കുന്നതിന് വളരെ നേരിയ രൂപരേഖയോടെ ആരംഭിക്കുക. നിങ്ങളുടെ ഡ്രോയിംഗിൻ്റെ അവസാനം ഈ ഔട്ട്‌ലൈൻ ദൃശ്യമാകരുത്. ആകൃതിയെ നിർവചിക്കുന്ന ലൈറ്റുകളും ഇരുട്ടുകളും സൂക്ഷ്മമായി നിരീക്ഷിക്കുക. നിങ്ങൾക്ക് ചുറ്റുമുള്ള വെളിച്ചവും ഇരുട്ടും ലഭിക്കുന്നുണ്ടെന്ന് ഉറപ്പാക്കുക, അല്ലെങ്കിൽ നിങ്ങൾ മിസ്റ്റർ പൊട്ടറ്റോഹെഡ് ഇഫക്റ്റ് സൃഷ്ടിക്കും - മുഖത്തിൻ്റെ ഭാഗങ്ങളെ ബന്ധിപ്പിക്കുന്ന നിഴലുകളാണ് അതിനെ ഏകീകരിക്കുകയും പൂർണ്ണമായും ത്രിമാനമായി തോന്നുകയും ചെയ്യുന്നത്. വേഗത കുറയ്ക്കുക - ഇത് നിങ്ങളുടെ മാനസിക സ്കീമയെ തകർക്കാൻ സഹായിക്കുന്നു.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आँखाको छाया र यसको वरिपरि छायाहरू कोर्नुहोस्: सामान्य स्थान, आकार र आकार प्राप्त गर्न धेरै हल्का रूपरेखाको साथ सुरु गर्नुहोस्। यो रूपरेखा तपाईंको रेखाचित्रको अन्त्यमा देखिनु हुँदैन। आकार परिभाषित गर्ने बत्ती र अँध्यारोलाई नजिकबाट हेर्नुहोस्। सुनिश्चित गर्नुहोस् कि तपाइँ यसको वरिपरि बत्ती र अँध्यारो प्राप्त गर्नुहुन्छ, वा तपाइँ मिस्टर पोटाटोहेड प्रभाव सिर्जना गर्नुहुनेछ - यो अनुहारको भागहरू जोड्ने छायाँ हो जसले यसलाई एकताबद्ध गर्दछ र यसलाई पूर्ण रूपमा त्रि-आयामी महसुस गराउँदछ। ढिलो गर्नुहोस् - यसले तपाईंको मानसिक योजनालाई तोड्न मद्दत गर्दछ।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سترګو سیوري او د هغې شاوخوا سیوري رسم کړئ: د عمومي ځای پرځای کولو، شکل او اندازې ترلاسه کولو لپاره د خورا روښانه خاکه سره پیل کړئ. دا خاکه باید ستاسو د انځور په پای کې ښکاره نشي. څراغونه او تیاره له نږدې وګورئ چې شکل تعریفوي. ډاډ ترلاسه کړئ چې تاسو د هغې شاوخوا څراغونه او تیاره ترلاسه کوئ ، یا تاسو به د ښاغلي پوټاټو هیډ تاثیر رامینځته کړئ - دا سیوري دي چې د مخ برخې سره نښلوي چې دا متحد کوي او دا په بشپړ ډول درې اړخیز احساس کوي. ورو کول - دا ستاسو د ذهني سکیما ماتولو کې مرسته کوي.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Desenhe as sombras do olho E as sombras ao redor dele: Comece com um contorno bem claro para obter o posicionamento geral, a forma e o tamanho. Este contorno não deve ficar visível no final do desenho. Observe atentamente os claros e escuros que definem a forma. Certifique-se de obter os claros e escuros ao redor, ou você criará o efeito Sr. Cabeça de Batata – são as sombras conectando as partes do rosto que o unificam e o fazem parecer totalmente tridimensional. Vá com calma – isso ajuda a quebrar seu esquema mental.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ਅੱਖ ਦੇ ਪਰਛਾਵੇਂ ਅਤੇ ਇਸਦੇ ਆਲੇ ਦੁਆਲੇ ਪਰਛਾਵੇਂ ਖਿੱਚੋ: ਆਮ ਪਲੇਸਮੈਂਟ, ਆਕਾਰ ਅਤੇ ਆਕਾਰ ਪ੍ਰਾਪਤ ਕਰਨ ਲਈ ਇੱਕ ਬਹੁਤ ਹੀ ਹਲਕੇ ਰੂਪਰੇਖਾ ਨਾਲ ਸ਼ੁਰੂ ਕਰੋ। ਇਹ ਰੂਪਰੇਖਾ ਤੁਹਾਡੀ ਡਰਾਇੰਗ ਦੇ ਅੰਤ ਵਿੱਚ ਦਿਖਾਈ ਨਹੀਂ ਦੇਣੀ ਚਾਹੀਦੀ। ਲਾਈਟਾਂ ਅਤੇ ਹਨੇਰਿਆਂ ਨੂੰ ਧਿਆਨ ਨਾਲ ਦੇਖੋ ਜੋ ਆਕਾਰ ਨੂੰ ਪਰਿਭਾਸ਼ਿਤ ਕਰਦੇ ਹਨ। ਇਹ ਸੁਨਿਸ਼ਚਿਤ ਕਰੋ ਕਿ ਤੁਸੀਂ ਇਸਦੇ ਆਲੇ ਦੁਆਲੇ ਰੌਸ਼ਨੀ ਅਤੇ ਹਨੇਰਾ ਪ੍ਰਾਪਤ ਕਰੋਗੇ, ਜਾਂ ਤੁਸੀਂ ਮਿਸਟਰ ਪੋਟੈਟੋਹੈੱਡ ਪ੍ਰਭਾਵ ਬਣਾਉਗੇ - ਇਹ ਚਿਹਰੇ ਦੇ ਹਿੱਸਿਆਂ ਨੂੰ ਜੋੜਨ ਵਾਲੇ ਪਰਛਾਵੇਂ ਹਨ ਜੋ ਇਸਨੂੰ ਇਕਜੁੱਟ ਕਰਦੇ ਹਨ ਅਤੇ ਇਸਨੂੰ ਪੂਰੀ ਤਰ੍ਹਾਂ ਤਿੰਨ-ਅਯਾਮੀ ਮਹਿਸੂਸ ਕਰਦੇ ਹਨ। ਹੌਲੀ ਕਰੋ - ਇਹ ਤੁਹਾਡੀ ਮਾਨਸਿਕ ਯੋਜਨਾ ਨੂੰ ਤੋੜਨ ਵਿੱਚ ਮਦਦ ਕਰਦਾ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Нарисуйте тени глаза и тени вокруг него: начните с очень лёгкого контура, чтобы обозначить общее расположение, форму и размер. Этот контур не должен быть виден в конце рисунка. Внимательно рассмотрите светлые и тёмные участки, определяющие форму. Убедитесь, что вы правильно изобразили светлые и тёмные участки вокруг глаза, иначе создадите эффект «мистера Картофельная Голова» — именно тени, соединяющие части лица, объединяют его и создают ощущение полной трёхмерности. Не торопитесь — это поможет вам разбить мысленную схему.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Нацртајте сенке ока И сенке око њега: Почните са веома светлим обрисом да бисте добили општи положај, облик и величину. Овај обрис не би требало да буде видљив на крају вашег цртежа. Пажљиво посматрајте светла и таме које дефинишу облик. Уверите се да имате светла и таму око њега, или ћете створити ефекат Мр. Потатохеад - то су сенке које спајају делове лица које га уједињују и чине да се осећа потпуно тродимензионално. Успорите - помаже у разбијању ваше менталне шеме.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Sawiro hooska isha IYO hadhyada ku xeeran: Ku bilow dulmar aad u fudud si aad u hesho meelaynta guud, qaabka iyo cabbirka. Tilmaantan waa in aan la arki karin dhamaadka sawirkaaga. U fiirso nalalka iyo mugdiyada qeexaya qaabka. Hubi inaad hesho nalka iyo mugdiga ku wareegsan, ama waxaad abuuri doontaa saamaynta Mr. Potatohead - waa hadhyada isku xidha qaybaha wejiga oo mideeya oo dareensiiya inay si buuxda u siman yihiin. Gaabis - waxay kaa caawinaysaa inaad jebiso qorshahaaga maskaxeed.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Dibuja las sombras del ojo y las que lo rodean: Comienza con un contorno muy claro para definir la ubicación, la forma y el tamaño generales. Este contorno no debe ser visible al final del dibujo. Observa con atención las luces y las sombras que definen la forma. Asegúrate de que las luces y las sombras que lo rodean se aclaren, o crearás el efecto Mr. Potatohead: son las sombras que conectan las partes del rostro las que lo unifican y le dan una sensación tridimensional. Disminuye el ritmo: te ayuda a descomponer tus esquemas mentales.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Tarik kalangkang panon AND kalangkang sabudeureun eta: Mimitian ku outline pisan lampu pikeun meunangkeun panempatan umum, bentuk jeung ukuran. outline ieu teu kudu ditingali dina ahir gambar Anjeun. Titénan raket lampu jeung darks nu nangtukeun bentuk. Pastikeun yén anjeun meunang lampu na darks sabudeureun eta, atawa anjeun bakal nyieun pangaruh Mr. Potatohead - éta bayangan nyambungkeun bagian raray nu ngahijikeun eta sarta nyieun rasa pinuh tilu diménsi. Ngalambatkeun - éta mantuan ngarecah skéma méntal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Chora vivuli vya jicho NA vivuli vilivyoizunguka: Anza na muhtasari mwepesi sana ili kupata uwekaji wa jumla, umbo na saizi. Muhtasari huu haupaswi kuonekana mwishoni mwa mchoro wako. Chunguza kwa karibu taa na giza ambazo hufafanua umbo. Hakikisha kwamba unapata taa na giza karibu nayo, au utaunda athari ya Mheshimiwa Potatohead - ni vivuli vinavyounganisha sehemu za uso vinavyounganisha na kuifanya kujisikia kikamilifu tatu-dimensional. Punguza polepole - inasaidia kuvunja schema yako ya kiakili.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Rita ögats skuggor OCH skuggorna runt det: Börja med en mycket ljus kontur för att få den allmänna placeringen, formen och storleken. Denna kontur bör inte vara synlig i slutet av din ritning. Observera noga ljuset och mörkret som definierar formen. Se till att du får ljus och mörker runt den, annars kommer du att skapa Mr. Potatohead-effekten - det är skuggorna som förbinder delarna av ansiktet som förenar det och får det att kännas helt tredimensionellt. Sakta ner - det hjälper till att bryta ner ditt mentala schema.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Iguhit ang mga anino ng mata AT ang mga anino sa paligid nito: Magsimula sa isang napakaliwanag na balangkas upang makuha ang pangkalahatang pagkakalagay, hugis at sukat. Ang balangkas na ito ay hindi dapat makita sa dulo ng iyong pagguhit. Pagmasdan nang mabuti ang mga ilaw at dilim na tumutukoy sa hugis. Siguraduhin na makukuha mo ang mga ilaw at dilim sa paligid nito, o gagawa ka ng Mr. Potatohead effect - ito ay ang mga anino na nagdudugtong sa mga bahagi ng mukha na pinag-iisa ito at ginagawa itong ganap na three-dimensional. Magdahan-dahan - nakakatulong ito na sirain ang iyong mental schema.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கண்ணின் நிழல்களையும் அதைச் சுற்றியுள்ள நிழல்களையும் வரையவும்: பொதுவான இடம், வடிவம் மற்றும் அளவு ஆகியவற்றைப் பெற மிகவும் லேசான வெளிப்புறத்துடன் தொடங்கவும். இந்த அவுட்லைன் உங்கள் வரைபடத்தின் முடிவில் தெரியக்கூடாது. வடிவத்தை வரையறுக்கும் விளக்குகள் மற்றும் இருள்களை உன்னிப்பாகக் கவனியுங்கள். நீங்கள் அதைச் சுற்றி விளக்குகள் மற்றும் இருள்களைப் பெறுவதை உறுதிப்படுத்திக் கொள்ளுங்கள், அல்லது நீங்கள் மிஸ்டர் பொட்டாட்டோஹெட் விளைவை உருவாக்குவீர்கள் - முகத்தின் பகுதிகளை இணைக்கும் நிழல்கள் தான் அதை ஒருங்கிணைத்து முழுமையாக முப்பரிமாணமாக உணரவைக்கும். மெதுவாக - இது உங்கள் மனத் திட்டத்தை உடைக்க உதவுகிறது.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วาดเงาของดวงตาและเงารอบๆ: เริ่มต้นด้วยโครงร่างสีอ่อนๆ เพื่อให้ได้ตำแหน่ง รูปทรง และขนาดโดยรวม โครงร่างนี้ไม่ควรปรากฏให้เห็นในตอนท้ายของภาพวาด สังเกตแสงและเงาที่เป็นตัวกำหนดรูปทรงอย่างใกล้ชิด ตรวจสอบให้แน่ใจว่าคุณได้วาดแสงและเงารอบๆ ดวงตาให้ครบ มิฉะนั้น คุณจะสร้างเอฟเฟกต์ Mr. Potatohead ซึ่งก็คือเงาที่เชื่อมส่วนต่างๆ ของใบหน้าเข้าด้วยกันและทำให้ใบหน้าดูมีมิติอย่างเต็มรูปแบบ ค่อยๆ วาดช้าๆ หน่อย เพราะจะช่วยสลายโครงสร้างความคิดของคุณ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Gözün ve etrafındaki gölgeleri çizin: Genel yerleşimi, şekli ve boyutu belirlemek için çok açık bir taslakla başlayın. Bu taslak, çiziminizin sonunda görünmemelidir. Şekli tanımlayan açık ve koyu tonları dikkatlice inceleyin. Etrafındaki açık ve koyu tonları yakaladığınızdan emin olun, aksi takdirde Bay Patates Kafa efekti yaratırsınız - yüzün bölümlerini birbirine bağlayan gölgeler, onu birleştirir ve tamamen üç boyutlu hissettirir. Yavaşlayın - bu, zihinsel şemanızı parçalamanıza yardımcı olur.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Намалюйте тіні ока ТА тіні навколо нього: почніть з дуже світлого контуру, щоб отримати загальне розташування, форму та розмір. Цей контур не повинен бути видно в кінці вашого малюнка. Уважно спостерігайте за світлими і темними відтінками, які визначають форму. Переконайтеся, що навколо нього світлі та темні, інакше ви створите ефект містера Картопляної голови - це тіні, що з’єднують частини обличчя, які об’єднують його та роблять його повністю тривимірним. Сповільніться - це допоможе зруйнувати вашу ментальну схему.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آنکھ کے سائے اور اس کے آس پاس کے سائے کھینچیں: عام جگہ کا تعین، شکل اور سائز حاصل کرنے کے لیے بہت ہلکی خاکہ سے شروع کریں۔ یہ خاکہ آپ کی ڈرائنگ کے آخر میں نظر نہیں آنا چاہیے۔ روشنیوں اور اندھیروں کا قریب سے مشاہدہ کریں جو شکل کی وضاحت کرتی ہیں۔ اس بات کو یقینی بنائیں کہ آپ کو اس کے ارد گرد روشنی اور اندھیرے ملیں، یا آپ مسٹر پوٹاٹو ہیڈ اثر بنائیں گے - یہ چہرے کے حصوں کو جوڑنے والے سائے ہیں جو اسے یکجا کرتے ہیں اور اسے مکمل طور پر تین جہتی محسوس کرتے ہیں۔ آہستہ کریں - یہ آپ کے ذہنی اسکیما کو توڑنے میں مدد کرتا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Vẽ phần bóng của mắt VÀ phần bóng xung quanh: Bắt đầu với một đường viền rất nhạt để nắm được vị trí, hình dạng và kích thước tổng thể. Đường viền này không nên lộ ra ở cuối bức vẽ. Hãy quan sát kỹ các vùng sáng và tối tạo nên hình dạng. Đảm bảo bạn vẽ được các vùng sáng và tối xung quanh mắt, nếu không bạn sẽ tạo ra hiệu ứng "Ông đầu khoai tây" - chính phần bóng kết nối các bộ phận trên khuôn mặt, giúp thống nhất và tạo cảm giác ba chiều hoàn toàn. Hãy vẽ chậm lại - điều này giúp phá vỡ sơ đồ tư duy của bạn.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5" name="Shape 1005"/>
        <p:cNvGrpSpPr/>
        <p:nvPr/>
      </p:nvGrpSpPr>
      <p:grpSpPr>
        <a:xfrm>
          <a:off x="0" y="0"/>
          <a:ext cx="0" cy="0"/>
          <a:chOff x="0" y="0"/>
          <a:chExt cx="0" cy="0"/>
        </a:xfrm>
      </p:grpSpPr>
      <p:sp>
        <p:nvSpPr>
          <p:cNvPr id="1006" name="Google Shape;1006;gd1e12eb151_0_78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07" name="Google Shape;1007;gd1e12eb151_0_7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Observing the shadows of an eye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Vëzhgimi i hijeve të syrit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የዓይንን ጥላዎች መመልከት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مراقبة ظلال العين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Դիտարկելով աչքի ստվերները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Observant les ombres d'un ull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观察眼睛的阴影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Het observeren van de schaduwen van een oog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مشاهده سایه های یک چشم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Observer les ombres d'un œil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Beobachtung der Schatten eines Auges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આંખના પડછાયાઓનું અવલોકન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आँख की परछाई का अवलोकन करना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Osservare le ombre di un occhio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目の影を観察する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눈의 그림자를 관찰하다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Çavdêriya siya çavan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Memerhati bayang-bayang mata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ഒരു കണ്ണിൻ്റെ നിഴലുകൾ നിരീക്ഷിക്കുന്നു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आँखाको छायाँ हेर्दै</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سترګو سیوري مشاهده کول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Observando as sombras de um olho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ਅੱਖ ਦੇ ਪਰਛਾਵੇਂ ਦਾ ਨਿਰੀਖਣ ਕਰਨਾ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Наблюдение за тенями глаза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Посматрајући сенке ока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 fiirsashada hooska isha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Observando las sombras de un ojo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Niténan kalangkang panon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Kuchunguza vivuli vya jicho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Att observera ögats skuggor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Pagmamasid sa anino ng isang mata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கண்ணின் நிழல்களைக் கவனித்தல்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การสังเกตเงาของดวงตา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Bir gözün gölgelerini gözlemlemek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Спостереження за тінями ока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آنکھ کے سائے کا مشاہدہ کرنا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Quan sát bóng tối của mắt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2" name="Shape 1012"/>
        <p:cNvGrpSpPr/>
        <p:nvPr/>
      </p:nvGrpSpPr>
      <p:grpSpPr>
        <a:xfrm>
          <a:off x="0" y="0"/>
          <a:ext cx="0" cy="0"/>
          <a:chOff x="0" y="0"/>
          <a:chExt cx="0" cy="0"/>
        </a:xfrm>
      </p:grpSpPr>
      <p:sp>
        <p:nvSpPr>
          <p:cNvPr id="1013" name="Google Shape;1013;g1c56694f8a_0_5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14" name="Google Shape;1014;g1c56694f8a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What to expect: When you observe your gradients and blend smoothly, you are going to get a great skin texture. Every tiny mis-measurement is going to bother you. The more carefully you observe the lights and darks, the more 3D the effect. You are not likely going to finish this if you are observing carefully. Aim for drawing one eye, one nose, one mouth. Each part will look really bad until you shade the areas around 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Çfarë duhet të presësh: Kur vëzhgoni gradientët tuaj dhe përzieni pa probleme, do të merrni një strukturë të shkëlqyer të lëkurës. Çdo matje e gabuar e vogël do t'ju shqetësojë. Sa më me kujdes të vëzhgoni dritat dhe errësirat, aq më 3D është efekti. Nuk ka të ngjarë ta përfundoni këtë nëse po vëzhgoni me kujdes. Synoni të vizatoni një sy, një hundë, një gojë. Secila pjesë do të duket shumë e keqe derisa të hijesh zonat përreth saj.</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ምን እንደሚጠበቅ፡- ቅልመትዎን ሲመለከቱ እና በተቀላጠፈ ሁኔታ ሲዋሃዱ በጣም ጥሩ የሆነ የቆዳ ሸካራነት ያገኛሉ። እያንዳንዱ ትንሽ የተሳሳተ መለኪያ ይረብሽዎታል። መብራቶቹን እና ጨለማዎችን በጥንቃቄ በተመለከቱ ቁጥር ፣ የበለጠ 3D ውጤቱ። በጥንቃቄ እየተመለከቱ ከሆነ ይህንን መጨረስ አይችሉም። አንድ ዓይን፣ አንድ አፍንጫ፣ አንድ አፍ ለመሳል ዓላማ ያድርጉ። በዙሪያው ያሉትን ቦታዎች እስክታጠቁ ድረስ እያንዳንዱ ክፍል በጣም መጥፎ ይመስላል.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ما يمكن توقعه: عند ملاحظة تدرجاتك ودمجها بسلاسة، ستحصل على ملمس بشرة رائع. أي خطأ بسيط في القياس سيزعجك. كلما دققت في الإضاءة والظلال، زاد تأثيرها ثلاثي الأبعاد. من غير المرجح أن تُنهي هذا العمل إذا دققت النظر. ارسم عينًا واحدة، وأنفًا واحدًا، وفمًا واحدًا. سيبدو كل جزء سيئًا للغاية حتى تُظلل المناطق المحيطة به.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Ինչ կարելի է ակնկալել. Երբ դուք դիտում եք ձեր գրադիենտները և սահուն խառնվում եք, դուք կստանաք հիանալի մաշկի հյուսվածք: Յուրաքանչյուր փոքրիկ սխալ չափում ձեզ անհանգստացնելու է: Որքան ուշադիր եք դիտում լույսերն ու մթությունը, այնքան ավելի 3D էֆեկտը: Դուք, հավանաբար, չեք ավարտի սա, եթե ուշադիր հետևեք: Նպատակ դրեք նկարել մեկ աչք, մեկ քիթ, մեկ բերան: Յուրաքանչյուր մաս իսկապես վատ տեսք կունենա, քանի դեռ չեք ստվերել դրա շուրջ գտնվող տարածքները: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Què esperar: quan observeu els vostres degradats i barregeu suaument, obtindreu una gran textura de la pell. Cada petita mala mesura et molestarà. Com més acuradament observeu les llums i les fosques, més 3D serà l'efecte. És probable que no acabeu això si observeu amb atenció. Apunta a dibuixar un ull, un nas, una boca. Cada part es veurà molt malament fins que ombregis les zones que l'envolten.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预期效果：当你观察渐变并平滑过渡时，你会得到很棒的皮肤纹理。每一个微小的测量误差都会让你感到困扰。你观察明暗越仔细，效果就越立体。如果你观察得非常仔细，你很可能无法完成这幅画。目标是画一只眼睛、一个鼻子、一张嘴。每个部分看起来都很糟糕，直到你给周围的区域加阴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Wat je kunt verwachten: Wanneer je je gradiënten observeert en ze vloeiend blendt, krijg je een geweldige huidtextuur. Elke kleine fout in de meting zal je irriteren. Hoe nauwkeuriger je de lichte en donkere tinten observeert, hoe meer 3D het effect wordt. Je zult dit waarschijnlijk niet afmaken als je goed observeert. Probeer één oog, één neus en één mond te tekenen. Elk deel zal er echt slecht uitzien totdat je de gebieden eromheen inkleurt.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انتظار چه چیزی را داشته باشید: وقتی شیب های خود را مشاهده می کنید و به آرامی ترکیب می شوید، بافت پوستی عالی خواهید داشت. هر اندازه گیری نادرست شما را آزار می دهد. هر چه نورها و تاریکی ها را با دقت بیشتری مشاهده کنید، جلوه سه بعدی بیشتری خواهید داشت. اگر با دقت مشاهده کنید، احتمالاً این کار را به پایان نخواهید رساند. طراحی یک چشم، یک بینی، یک دهان را هدف بگیرید. هر قسمت تا زمانی که نواحی اطراف آن را سایه نزنید بسیار بد به نظر می رسد.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À quoi s'attendre : En observant attentivement vos dégradés et en les mélangeant harmonieusement, vous obtiendrez une belle texture de peau. La moindre erreur de mesure vous gênera. Plus vous observerez attentivement les zones claires et sombres, plus l'effet 3D sera prononcé. Vous n'arriverez probablement pas à terminer si vous observez attentivement. Dessinez un œil, un nez et une bouche. Chaque partie sera vraiment ratée tant que vous n'ombrerez pas les zones qui l'entourent.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Was Sie erwartet: Wenn Sie Ihre Farbverläufe beobachten und sanft verblenden, erhalten Sie eine tolle Hautstruktur. Jede noch so kleine Fehlmessung wird Sie stören. Je genauer Sie die hellen und dunklen Bereiche beobachten, desto dreidimensionaler wird der Effekt. Wenn Sie genau hinschauen, werden Sie es wahrscheinlich nicht schaffen. Zeichnen Sie ein Auge, eine Nase und einen Mund. Jeder Teil wird wirklich schlecht aussehen, bis Sie die Bereiche darum herum schattieren.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શું અપેક્ષા રાખવી: જ્યારે તમે તમારા ગ્રેડિઅન્ટ્સનું અવલોકન કરો છો અને સરળતાથી મિશ્રણ કરો છો, ત્યારે તમને ત્વચાની સુંદર રચના મળશે. દરેક નાનું ખોટું માપ તમને પરેશાન કરશે. તમે જેટલી કાળજીપૂર્વક લાઇટ અને અંધારાને અવલોકન કરશો, તેટલી વધુ 3D અસર. જો તમે કાળજીપૂર્વક અવલોકન કરી રહ્યાં હોવ તો તમે આને પૂર્ણ કરી શકશો નહીં. એક આંખ, એક નાક, એક મોં દોરવાનું લક્ષ્ય રાખો. જ્યાં સુધી તમે તેની આસપાસના વિસ્તારોને શેડ ન કરો ત્યાં સુધી દરેક ભાગ ખરેખર ખરાબ દેખાશે.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क्या उम्मीद करें: जब आप अपने ग्रेडिएंट्स को ध्यान से देखेंगे और उन्हें आसानी से मिलाएँगे, तो आपको एक बेहतरीन त्वचा की बनावट मिलेगी। हर छोटी-सी ग़लती आपको परेशान करेगी। आप जितना ध्यान से रोशनी और गहरे रंगों को देखेंगे, उतना ही ज़्यादा त्रि-आयामी प्रभाव होगा। अगर आप ध्यान से देख रहे हैं, तो आप इसे पूरा नहीं कर पाएँगे। एक आँख, एक नाक, एक मुँह बनाने का लक्ष्य रखें। जब तक आप उसके आस-पास के हिस्सों को छायांकित नहीं करेंगे, तब तक हर हिस्सा बहुत बुरा लगेगा।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Cosa aspettarsi: osservando i gradienti e sfumandoli in modo fluido, si otterrà una texture della pelle impeccabile. Ogni piccolo errore di misurazione darà fastidio. Più si osservano attentamente le luci e le ombre, più l'effetto sarà tridimensionale. È improbabile che si riesca a completare l'opera se si osserva attentamente. L'obiettivo è disegnare un occhio, un naso, una bocca. Ogni parte avrà un aspetto davvero brutto finché non si ombreggiano le aree circostanti.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期待できること：グラデーションを観察し、滑らかにブレンドすれば、素晴らしい肌の質感が得られます。わずかな誤差は気にならなくなるでしょう。明暗を注意深く観察すればするほど、立体感が増します。注意深く観察していると、完成させるのは難しいでしょう。目、鼻、口をそれぞれ1つずつ描くことを目指しましょう。それぞれのパーツは、周囲に陰影を付けるまでは、非常に見栄えが悪くな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예상 결과: 그라데이션을 잘 따라 하고 부드럽게 블렌딩하면 멋진 피부 질감을 얻을 수 있습니다. 아주 작은 측정 오류도 신경 쓰일 것입니다. 밝은 부분과 어두운 부분을 더 주의 깊게 관찰할수록 3D 효과가 더욱 살아납니다. 주의 깊게 관찰하면 완성하기 어려울 것입니다. 눈 하나, 코 하나, 입 하나를 그리는 것을 목표로 하세요. 각 부위는 주변 부위에 음영을 주기 전까지는 정말 보기 좋지 않을 것입니다.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Çi li bendê ye: Gava ku hûn guheztinên xwe temaşe dikin û bi rengek xweş tevdigerin, hûn ê tevnek çermek mezin bistînin. Her pîvandina xelet a piçûk dê we aciz bike. Hûn çiqas bi baldarî li ronî û tarîyan temaşe bikin, ew qas bandorek 3D zêde dibe. Heke hûn bi baldarî çavdêriyê bikin, ne gengaz e ku hûn vê yekê biqedînin. Armanca xêzkirina yek çav, yek poz, yek dev. Her beş dê bi rastî xirab xuya bike heya ku hûn deverên derdora wê siya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Perkara yang diharapkan: Apabila anda memerhatikan kecerunan anda dan mengadun dengan lancar, anda akan mendapat tekstur kulit yang hebat. Setiap salah ukuran kecil akan mengganggu anda. Lebih berhati-hati anda memerhatikan cahaya dan gelap, lebih 3D kesannya. Anda mungkin tidak akan menyelesaikan ini jika anda memerhati dengan teliti. Bertujuan untuk menarik satu mata, satu hidung, satu mulut. Setiap bahagian akan kelihatan sangat teruk sehingga anda menaungi kawasan di sekelilingnya.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എന്താണ് പ്രതീക്ഷിക്കേണ്ടത്: നിങ്ങളുടെ ഗ്രേഡിയൻ്റ് നിരീക്ഷിക്കുകയും സുഗമമായി യോജിപ്പിക്കുകയും ചെയ്യുമ്പോൾ, നിങ്ങൾക്ക് മികച്ച ചർമ്മ ഘടന ലഭിക്കും. ഓരോ ചെറിയ തെറ്റായ അളവെടുപ്പും നിങ്ങളെ ശല്യപ്പെടുത്തും. ലൈറ്റുകളും ഇരുട്ടുകളും നിങ്ങൾ കൂടുതൽ ശ്രദ്ധയോടെ നിരീക്ഷിക്കുന്നു, കൂടുതൽ 3D പ്രഭാവം. നിങ്ങൾ ശ്രദ്ധാപൂർവ്വം നിരീക്ഷിച്ചാൽ നിങ്ങൾ ഇത് പൂർത്തിയാക്കാൻ പോകുന്നില്ല. ഒരു കണ്ണ്, ഒരു മൂക്ക്, ഒരു വായ എന്നിവ വരയ്ക്കുക. ചുറ്റുപാടുമുള്ള ഭാഗങ്ങൾ തണലാക്കുന്നതുവരെ ഓരോ ഭാഗവും വളരെ മോശമായി കാണപ്പെടും.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 आशा गर्ने: जब तपाइँ तपाइँको ढाँचाहरू अवलोकन गर्नुहुन्छ र सजिलै संग मिश्रण गर्नुहुन्छ, तपाइँ उत्कृष्ट छाला बनावट प्राप्त गर्न जाँदै हुनुहुन्छ। हरेक सानो गलत मापनले तपाईलाई सताउनेछ। जति ध्यानपूर्वक तपाईंले बत्ती र अँध्यारोलाई अवलोकन गर्नुहुन्छ, त्यति नै बढी थ्रीडी प्रभाव हुन्छ। यदि तपाइँ सावधानीपूर्वक अवलोकन गर्दै हुनुहुन्छ भने तपाइँ यसलाई समाप्त गर्न सम्भव छैन। एउटा आँखा, एउटा नाक, एउटा मुख कोर्ने लक्ष्य राख्नुहोस्। प्रत्येक भाग साँच्चै नराम्रो देखिनेछ जबसम्म तपाइँ यसको वरपरका क्षेत्रहरूलाई छाया गर्दैनन्।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څه تمه وکړئ: کله چې تاسو خپل تدریجي وګورئ او په اسانۍ سره مخلوط کړئ، تاسو به د پوټکي عالي جوړښت ترلاسه کړئ. هره کوچنۍ غلطه اندازه کول به تاسو ځوروي. هرڅومره چې تاسو څراغونه او تیاره په ډیر دقت سره ګورئ ، د 3D اغیز به ډیر وي. تاسو احتمال نه لرئ چې دا پای ته ورسیږئ که تاسو په دقت سره مشاهده کوئ. د یوې سترګې، یوې پوزې، یوې خولې د انځور کولو هدف. هره برخه به واقعیا خرابه ښکاري تر هغه چې تاسو شاوخوا سیمې سیوري نه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 que esperar: Ao observar os gradientes e misturá-los suavemente, você obterá uma ótima textura de pele. Qualquer pequeno erro de medição vai te incomodar. Quanto mais cuidadosamente você observar os claros e escuros, mais tridimensional será o efeito. Você provavelmente não conseguirá terminar se observar com atenção. Tente desenhar um olho, um nariz e uma boca. Cada parte ficará muito ruim até que você sombreie as áreas ao redor.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 ਉਮੀਦ ਕਰਨੀ ਹੈ: ਜਦੋਂ ਤੁਸੀਂ ਆਪਣੇ ਗਰੇਡੀਐਂਟ ਨੂੰ ਦੇਖਦੇ ਹੋ ਅਤੇ ਸੁਚਾਰੂ ਢੰਗ ਨਾਲ ਮਿਲਾਉਂਦੇ ਹੋ, ਤਾਂ ਤੁਸੀਂ ਇੱਕ ਵਧੀਆ ਚਮੜੀ ਦੀ ਬਣਤਰ ਪ੍ਰਾਪਤ ਕਰਨ ਜਾ ਰਹੇ ਹੋ। ਹਰ ਛੋਟੀ ਜਿਹੀ ਗਲਤੀ ਤੁਹਾਨੂੰ ਪਰੇਸ਼ਾਨ ਕਰਨ ਜਾ ਰਹੀ ਹੈ। ਜਿੰਨਾ ਧਿਆਨ ਨਾਲ ਤੁਸੀਂ ਲਾਈਟਾਂ ਅਤੇ ਹਨੇਰੇ ਨੂੰ ਦੇਖਦੇ ਹੋ, ਓਨਾ ਹੀ ਜ਼ਿਆਦਾ 3D ਪ੍ਰਭਾਵ ਹੋਵੇਗਾ। ਜੇਕਰ ਤੁਸੀਂ ਧਿਆਨ ਨਾਲ ਦੇਖ ਰਹੇ ਹੋ ਤਾਂ ਤੁਸੀਂ ਇਸ ਨੂੰ ਪੂਰਾ ਕਰਨ ਦੀ ਸੰਭਾਵਨਾ ਨਹੀਂ ਹੈ। ਇੱਕ ਅੱਖ, ਇੱਕ ਨੱਕ, ਇੱਕ ਮੂੰਹ ਖਿੱਚਣ ਦਾ ਟੀਚਾ। ਹਰ ਇੱਕ ਹਿੱਸਾ ਅਸਲ ਵਿੱਚ ਬੁਰਾ ਦਿਖਾਈ ਦੇਵੇਗਾ ਜਦੋਂ ਤੱਕ ਤੁਸੀਂ ਇਸਦੇ ਆਲੇ ਦੁਆਲੇ ਦੇ ਖੇਤਰਾਂ ਨੂੰ ਰੰਗਤ ਨਹੀਂ ਕਰਦੇ.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Чего ожидать: Следя за градиентами и плавно растушевывая их, вы получите отличную текстуру кожи. Любая неточность будет вас раздражать. Чем внимательнее вы будете следить за светом и тенью, тем более объёмным будет эффект. Если вы будете внимательны, вы вряд ли доведёте рисунок до конца. Старайтесь нарисовать один глаз, один нос и один рот. Каждая часть будет выглядеть ужасно, пока вы не затените области вокруг неё.</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Шта очекивати: Када посматрате своје градијенте и глатко се мешате, добићете одличну текстуру коже. Свако мало погрешно мерење ће вам сметати. Што пажљивије посматрате светла и таме, то је више 3Д ефекат. Нећете вероватно завршити ово ако пажљиво посматрате. Циљајте да нацртате једно око, један нос, једна уста. Сваки део ће изгледати јако лоше док не засенчите подручја око њега.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 la filayo: Marka aad u fiirsato gradients-kaaga oo aad si habsami leh isugu walaaqdo, waxaad heli doontaa muuqaal maqaar oo weyn. Cabbiraad-xumo kasta oo yar ayaa ku dhibaysa. Hadba si taxadar leh aad u fiirsato nalalka iyo mugdiyada, ayaa 3D ka sii badanaya saamaynta. Uma badna inaad dhammayso kan haddii aad si taxadar leh u fiirsanayso. Ujeedo sawir hal il, hal san, hal af. Qayb kastaa waxay u ekaan doontaa mid aad u xun ilaa aad hadhayso meelaha ku hareeraysan.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Qué esperar: Al observar los degradados y difuminarlos suavemente, obtendrás una textura de piel excelente. Cualquier pequeño error de medición te molestará. Cuanto más cuidadosamente observes las luces y las sombras, más tridimensional será el efecto. Es probable que no termines esto si observas con atención. Intenta dibujar un ojo, una nariz y una boca. Cada parte se verá muy mal hasta que sombrees las áreas circundantes.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Naon anu diarepkeun: Nalika anjeun niténan gradién anjeun sareng nyampur lancar, anjeun bakal kéngingkeun tékstur kulit anu saé. Unggal salah pangukuran leutik bakal ngaganggu anjeun. Beuki ati-ati anjeun niténan lampu sareng gelap, pangaruhna langkung 3D. Anjeun teu dipikaresep bakal rengse ieu lamun anjeun observasi taliti. Tujuan pikeun ngagambar hiji panon, hiji irung, hiji sungut. Unggal bagian bakal katingali saé pisan dugi ka anjeun ngiuhan daérah di sakurilingna.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Nini cha kutarajia: Unapotazama mikunjo yako na kuchanganywa vizuri, utapata mwonekano mzuri wa ngozi. Kila kipimo kidogo kibaya kitakusumbua. Kadiri unavyochunguza kwa uangalifu mwanga na giza, ndivyo athari ya 3D inavyoongezeka. Huna uwezekano wa kumaliza hili ikiwa unatazama kwa makini. Lengo la kuchora jicho moja, pua moja, mdomo mmoja. Kila sehemu itaonekana mbaya sana hadi uweke kivuli maeneo karibu nayo.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Vad du kan förvänta dig: När du observerar dina gradienter och blandar smidigt kommer du att få en fantastisk hudstruktur. Varje liten felmätning kommer att störa dig. Ju mer noggrant du observerar ljus och mörker, desto mer 3D-effekt. Du kommer sannolikt inte att avsluta detta om du observerar noggrant. Sikta på att rita ett öga, en näsa, en mun. Varje del kommer att se riktigt dålig ut tills du skuggar områdena runt den.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Ano ang aasahan: Kapag naobserbahan mo ang iyong mga gradient at maayos na pinaghalo, magkakaroon ka ng magandang texture ng balat. Bawat maliit na maling pagsukat ay makakaabala sa iyo. Kung mas maingat mong pinagmamasdan ang mga ilaw at dilim, mas 3D ang epekto. Malamang na hindi mo ito matatapos kung nagmamatyag kang mabuti. Layunin na gumuhit ng isang mata, isang ilong, isang bibig. Magiging masama ang hitsura ng bawat bahagi hanggang sa malilim mo ang mga lugar sa paligid nito.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எதிர்பார்ப்பது என்ன: உங்கள் சாய்வுகளைக் கவனித்து, சீராக கலக்கும்போது, நீங்கள் ஒரு சிறந்த தோல் அமைப்பைப் பெறப் போகிறீர்கள். ஒவ்வொரு சிறிய தவறான அளவீடும் உங்களைத் தொந்தரவு செய்யும். விளக்குகள் மற்றும் இருள்களை நீங்கள் எவ்வளவு கவனமாகக் கவனிக்கிறீர்களோ, அவ்வளவு 3D விளைவு. நீங்கள் கவனமாகக் கவனித்தால் இதை நீங்கள் முடிக்கப் போவதில்லை. ஒரு கண், ஒரு மூக்கு, ஒரு வாய் வரைவதற்கு நோக்கம். நீங்கள் அதைச் சுற்றியுள்ள பகுதிகளை நிழலிடும் வரை ஒவ்வொரு பகுதியும் மிகவும் மோசமாக இருக்கும்.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สิ่งที่คาดหวัง: เมื่อคุณสังเกตการไล่เฉดสีและเกลี่ยให้เนียนเรียบ คุณจะได้ผิวสัมผัสที่ยอดเยี่ยม การวัดที่ผิดพลาดเพียงเล็กน้อยก็อาจสร้างความกังวลได้ ยิ่งคุณสังเกตแสงและเงาอย่างละเอียดมากเท่าไหร่ ผลลัพธ์ที่ได้ก็จะยิ่งดูเป็นสามมิติมากขึ้นเท่านั้น คุณไม่น่าจะวาดเสร็จได้หากสังเกตอย่างถี่ถ้วน วาดตาข้างเดียว จมูกข้างเดียว ปากข้างเดียว แต่ละส่วนจะดูไม่สวยจนกว่าคุณจะแรเงาบริเวณรอบๆ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Neler bekleyebilirsiniz: Degradelerinizi gözlemleyip pürüzsüzce harmanladığınızda, harika bir cilt dokusu elde edeceksiniz. En ufak bir yanlış ölçüm bile sizi rahatsız edecektir. Işıkları ve karanlıkları ne kadar dikkatli incelerseniz, efekt o kadar 3 boyutlu olur. Dikkatli gözlemlerseniz, muhtemelen bitiremeyeceksiniz. Tek bir göz, tek bir burun ve tek bir ağız çizmeyi hedefleyin. Etrafındaki alanları gölgelendirene kadar her bölüm gerçekten kötü görünecektir.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Чого очікувати: коли ви спостерігаєте за градієнтами та плавно змішуєте, ви отримаєте чудову текстуру шкіри. Кожна дрібна помилка вас турбуватиме. Чим уважніше ви спостерігаєте за світлом і темрявою, тим більше ефекту 3D. Ви навряд чи закінчите це, якщо будете уважно спостерігати. Прагніть намалювати одне око, один ніс, один рот. Кожна частина виглядатиме дуже погано, доки ви не затіните області навколо неї.</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کیا توقع کریں: جب آپ اپنے میلان کا مشاہدہ کرتے ہیں اور آسانی سے مل جاتے ہیں، تو آپ کو جلد کی ایک بہترین ساخت مل جائے گی۔ ہر چھوٹی سی غلط پیمائش آپ کو پریشان کرے گی۔ آپ جتنی احتیاط سے روشنیوں اور اندھیروں کا مشاہدہ کریں گے، اتنا ہی زیادہ 3D اثر ہوگا۔ اگر آپ غور سے مشاہدہ کر رہے ہیں تو آپ اس کو ختم کرنے کا امکان نہیں رکھتے۔ ایک آنکھ، ایک ناک، ایک منہ کھینچنے کا مقصد۔ ہر حصہ اس وقت تک بہت برا نظر آئے گا جب تک کہ آپ اس کے آس پاس کے علاقوں کو سایہ نہ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Điều gì sẽ xảy ra: Khi bạn quan sát các gradient và hòa trộn một cách mượt mà, bạn sẽ có được một kết cấu da tuyệt vời. Bất kỳ sai sót nhỏ nào cũng sẽ khiến bạn khó chịu. Bạn càng quan sát kỹ vùng sáng và vùng tối, hiệu ứng 3D càng rõ nét. Bạn khó có thể hoàn thành bức tranh này nếu chỉ quan sát kỹ. Hãy vẽ một mắt, một mũi, một miệng. Mỗi phần sẽ trông rất tệ cho đến khi bạn tô bóng các vùng xung quanh.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32f8e57d8ed_0_37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32f8e57d8ed_0_3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People are improving so much!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Njerëzit po përmirësohen kaq shumë!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ሰዎች በጣም እየተሻሻሉ ነው!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الناس يتحسنون كثيرًا!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Մարդիկ այնքան շատ են բարելավվում: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gent està millorant molt!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人们正在进步很多！</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Mensen gaan er zoveel op vooruit!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مردم خیلی پیشرفت می کنند!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Les gens s’améliorent tellement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Die Leute machen so große Fortschritte!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લોકો ખૂબ સુધરી રહ્યા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लोग बहुत सुधार कर रहे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 persone stanno migliorando tantissimo!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人々はとても成長しています!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사람들이 정말 많이 발전하고 있어요!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Mirov pir baş dibin!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Orang ramai bertambah baik!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ആളുകൾ വളരെയധികം മെച്ചപ്പെടുന്നു!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मानिसहरू धेरै सुधार गर्दैछन्!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خلک ډیر ښه کیږي!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As pessoas estão melhorando muito!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ਲੋਕ ਬਹੁਤ ਸੁਧਾਰ ਕਰ ਰਹੇ ਹਨ!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Люди настолько улучшаются!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Људи се толико поправљају!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Dadku aad bay u soo hagaagayaan!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gente está mejorando mucho!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Jalma-jalma ningkat pisan!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Watu wanaboreka sana!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Människor förbättras så mycket!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Napakalaki ng pag-unlad ng mga tao!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மக்கள் மிகவும் முன்னேறுகிறார்கள்!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ผู้คนกำลังดีขึ้นมาก!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İnsanlar çok gelişiyor!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Люди так вдосконалюються!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لوگ بہت بہتر ہو رہے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Mọi người đang tiến bộ rất nhiều!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9" name="Shape 1019"/>
        <p:cNvGrpSpPr/>
        <p:nvPr/>
      </p:nvGrpSpPr>
      <p:grpSpPr>
        <a:xfrm>
          <a:off x="0" y="0"/>
          <a:ext cx="0" cy="0"/>
          <a:chOff x="0" y="0"/>
          <a:chExt cx="0" cy="0"/>
        </a:xfrm>
      </p:grpSpPr>
      <p:sp>
        <p:nvSpPr>
          <p:cNvPr id="1020" name="Google Shape;1020;g2f3c163fbd8_0_122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21" name="Google Shape;1021;g2f3c163fbd8_0_1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are going to keep using shading to make things look three dimensional. Then we are going to apply this to drawing the parts of the face.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are shading to make things 3D, then the parts of the face.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 do të vazhdojmë të përdorim hijezimin për t'i bërë gjërat të duken tre dimensionale. Më pas do ta aplikojmë këtë në vizatimin e pjesëve të fytyrës.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ነገሮችን ሶስት አቅጣጫዊ እንዲመስሉ ሼዲንግ መጠቀማችንን እንቀጥላለን። ከዚያም የፊት ክፍሎችን ለመሳል ይህንን ተግባራዊ እናደርጋለን.</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سنستمر في استخدام التظليل لجعل الأشياء تبدو ثلاثية الأبعاد. ثم سنطبقه على رسم أجزاء الوجه.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Մենք պատրաստվում ենք շարունակել օգտագործել ստվերները, որպեսզի իրերը եռաչափ տեսք ունենան: Այնուհետև մենք սա կկիրառենք դեմքի մասերը նկարելու համար: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Seguirem utilitzant l'ombrejat per fer que les coses semblin tridimensionals. A continuació, ho aplicarem per dibuixar les parts de la cara.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我们将继续使用阴影来使物体看起来更具立体感。然后我们将运用这种方法来绘制脸部的各个部分。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blijven schaduwen gebruiken om dingen driedimensionaal te laten lijken. Vervolgens passen we dit toe op het tekenen van de delen van het gezicht.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ما به استفاده از سایه زدن برای سه بعدی جلوه دادن چیزها ادامه خواهیم داد. سپس این مورد را در طراحی قسمت های صورت اعمال می کنیم.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Nous allons continuer à utiliser l'ombrage pour donner un aspect tridimensionnel aux éléments. Nous allons ensuite l'appliquer au dessin des différentes parties du visage.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Wir werden weiterhin Schattierungen verwenden, um den Dingen ein dreidimensionales Aussehen zu verleihen. Anschließend werden wir dies auf das Zeichnen der Gesichtsteile anwenden.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વસ્તુઓને ત્રિ-પરિમાણીય દેખાવા માટે અમે શેડિંગનો ઉપયોગ કરવાનું ચાલુ રાખીશું. પછી આપણે તેને ચહેરાના ભાગો દોરવા માટે લાગુ કરીશું.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हम चीज़ों को त्रि-आयामी दिखाने के लिए छायांकन का इस्तेमाल जारी रखेंगे। फिर हम चेहरे के हिस्सों को चित्रित करने में इसका इस्तेमाल करेंगे।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Continueremo a usare l'ombreggiatura per dare tridimensionalità agli elementi. Poi applicheremo questo metodo al disegno delle varie parti del viso.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陰影を使って立体感を出し、顔のパーツを描いていきます。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처리를 계속 사용하여 사물을 입체적으로 보이게 만들 것입니다. 그런 다음 얼굴 부분을 그리는 데 이 방법을 적용할 것입니다.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Em ê berdewam bikin ku siya bikar bînin da ku tiştan sê-alî xuya bikin. Dûv re em ê vê yekê ji bo xêzkirina perçeyên rû bicîh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Kami akan terus menggunakan teduhan untuk menjadikan sesuatu kelihatan tiga dimensi. Kemudian kita akan menggunakan ini untuk melukis bahagian muka.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കാര്യങ്ങൾ ത്രിമാനമായി കാണുന്നതിന് ഞങ്ങൾ ഷേഡിംഗ് ഉപയോഗിക്കുന്നത് തുടരും. മുഖത്തിൻ്റെ ഭാഗങ്ങൾ വരയ്ക്കുന്നതിന് ഞങ്ങൾ ഇത് പ്രയോഗിക്കാൻ പോകുന്നു.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हामी चीजहरू त्रि-आयामी देखिन बनाउन छायांकन प्रयोग गरिरहनेछौं। त्यसपछि हामी यसलाई अनुहारको भागहरू चित्रण गर्न लागू गर्न जाँदैछौं।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موږ به د سیوري کارولو ته دوام ورکړو ترڅو شیان درې اړخیزه ښکاري. بیا موږ دا د مخ د برخو په رسم کولو کې پلي کوو.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Vamos continuar usando sombreamento para dar uma aparência tridimensional. Depois, vamos aplicar isso ao desenho das partes do rosto.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ਅਸੀਂ ਚੀਜ਼ਾਂ ਨੂੰ ਤਿੰਨ-ਅਯਾਮੀ ਦਿਖਣ ਲਈ ਸ਼ੈਡਿੰਗ ਦੀ ਵਰਤੋਂ ਕਰਦੇ ਰਹਾਂਗੇ। ਫਿਰ ਅਸੀਂ ਇਸ ਨੂੰ ਚਿਹਰੇ ਦੇ ਹਿੱਸਿਆਂ ਨੂੰ ਖਿੱਚਣ ਲਈ ਲਾਗੂ ਕਰਨ ਜਾ ਰਹੇ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Мы продолжим использовать штриховку, чтобы придать объектам трёхмерный вид. Затем применим её к рисованию частей лица.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Наставићемо да користимо сенчење да ствари изгледају тродимензионално. Затим ћемо ово применити на цртање делова лица.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Waxaan sii wadi doonaa isticmaalka hadhaynta si aan arrimuhu u eegno saddex dhinac. Kadibna waxaan ku dabaqi doonaa tan si loo sawiro qaybaha wajiga.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Seguiremos usando el sombreado para darle un aspecto tridimensional. Luego, aplicaremos esto al dibujar las partes del rostro.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Urang bakal tetep ngagunakeun shading sangkan hal kasampak tilu diménsi. Teras we bade nerapkeun ieu pikeun ngagambar bagian raray.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Tutaendelea kutumia kivuli ili kufanya mambo yaonekane ya pande tatu. Kisha tutatumia hii kwa kuchora sehemu za uso.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 kommer att fortsätta använda skuggning för att få saker att se tredimensionella ut. Sedan ska vi applicera detta på att rita delarna av ansiktet.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Patuloy kaming gagamit ng shading para gawing three-dimensional ang mga bagay. Pagkatapos ay ilalapat namin ito sa pagguhit ng mga bahagi ng mukha.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விஷயங்களை முப்பரிமாணமாகக் காட்ட ஷேடிங்கைப் பயன்படுத்துகிறோம். முகத்தின் பகுதிகளை வரைவதற்கு இதைப் பயன்படுத்துவோம்.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เราจะยังคงใช้การแรเงาเพื่อให้ดูเป็นสามมิติต่อไป จากนั้นเราจะนำไปใช้กับการวาดส่วนต่างๆ ของใบหน้า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Nesneleri üç boyutlu göstermek için gölgelendirmeyi kullanmaya devam edeceğiz. Daha sonra bunu yüzün bölümlerini çizerken uygulayacağız.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Ми збираємося продовжувати використовувати затінення, щоб зробити речі тривимірними. Потім ми застосуємо це до малювання частин обличчя.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ہم چیزوں کو سہ جہتی بنانے کے لیے شیڈنگ کا استعمال کرتے رہیں گے۔ پھر ہم اسے چہرے کے حصوں کو ڈرائنگ میں لاگو کرنے جا رہے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Chúng ta sẽ tiếp tục sử dụng hiệu ứng đổ bóng để tạo hiệu ứng ba chiều. Sau đó, chúng ta sẽ áp dụng hiệu ứng này vào việc vẽ các bộ phận trên khuôn mặt.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32f8e57d8ed_0_23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32f8e57d8ed_0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32f8e57d8ed_0_48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32f8e57d8ed_0_4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Some people did some very interesting things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Disa njerëz bënë disa gjëra shumë interesante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አንዳንድ ሰዎች አንዳንድ በጣም አስደሳች ነገሮችን አደረጉ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لقد فعل بعض الناس بعض الأشياء المثيرة للاهتمام للغاية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Որոշ մարդիկ շատ հետաքրքիր բաներ արեցին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Algunes persones van fer coses molt interessants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有些人做了一些非常有趣的事情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Sommige mensen hebben heel interessante dingen gedaan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برخی از افراد کارهای بسیار جالبی انجام دادند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Certaines personnes ont fait des choses très intéressantes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Einige Leute haben sehr interessante Dinge getan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કેટલાક લોકોએ ખૂબ જ રસપ્રદ વસ્તુઓ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कुछ लोगों ने कुछ बहुत ही दिलचस्प काम किए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Alcune persone hanno fatto cose molto interessanti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非常に興味深いことをした人たちもいました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어떤 사람들은 매우 흥미로운 일을 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Hin kesan tiştên pir balkêş kirin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Beberapa orang melakukan beberapa perkara yang sangat menarik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ചിലർ വളരെ രസകരമായ ചില കാര്യങ്ങൾ ചെയ്തു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केही मानिसहरूले धेरै रोचक कुराहरू गरे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ځینو خلکو په زړه پورې کارونه وکړل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Algumas pessoas fizeram coisas muito interessantes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ਕੁਝ ਲੋਕਾਂ ਨੇ ਬਹੁਤ ਦਿਲਚਸਪ ਗੱਲਾਂ ਕੀਤੀਆਂ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Некоторые люди делали очень интересные вещи.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Неки људи су радили неке веома занимљиве ствари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Dadka qaar waxay sameeyeen waxyaabo aad u xiiso badan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Algunas personas hicieron cosas muy interesantes.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Sababaraha urang ngalakukeun sababaraha hal anu pikaresepeun pisan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Baadhi ya watu walifanya mambo ya kuvutia sana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Vissa människor gjorde mycket intressanta saker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 ilang mga tao ay gumawa ng ilang mga kawili-wiling bagay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சிலர் மிகவும் சுவாரஸ்யமான விஷயங்களைச் செய்தார்கள்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บางคนทำสิ่งที่น่าสนใจมาก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Bazı insanlar çok ilginç şeyler yaptı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Деякі люди робили дуже цікаві речі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کچھ لوگوں نے بہت دلچسپ باتیں کیں۔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Một số người đã làm một số điều rất thú vị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6ec6796902_0_23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6ec6796902_0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7d38b2a6b9_0_5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27d38b2a6b9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3646ec37cb5_0_6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3646ec37cb5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dk1"/>
                </a:solidFill>
                <a:latin typeface="Open Sans"/>
                <a:ea typeface="Open Sans"/>
                <a:cs typeface="Open Sans"/>
                <a:sym typeface="Open Sans"/>
              </a:rPr>
              <a:t>Record Art 10 translations in notes only, waiting to automatically translate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Self-portrait Calendar: Hello! Skill builders - Lightly outline portrait - First shading layer - Second shading layer &amp; Art history - Final adjustments - Last goal-setting day - Truth and Reconciliation Day - Hand in / Last in-class day for portrait - Start the depth drawing - Final day to hand in portrait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Kalendari i autoportretit: Përshëndetje! Ndërtuesit e aftësive - Portret me skicë të lehtë - Shtresa e parë e hijezimit - Shtresa e dytë e hijes dhe historia e artit - Rregullimet përfundimtare - Dita e fundit e përcaktimit të synimeve - Dita e së vërtetës dhe pajtimit - Dita e fundit në klasë për portret - Filloni vizatimin e thellë - Dita e fundit për të dorëzuar portretin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የራስ ፎቶ የቀን መቁጠሪያ፡ ሰላም! የክህሎት ግንባታ ሰሪዎች - የቁም ሥዕልን አቅልለው ይግለጹ - የመጀመሪያው የጥላ ሽፋን - ሁለተኛ የጥላ ሽፋን እና የጥበብ ታሪክ - የመጨረሻ ማስተካከያዎች - የመጨረሻው የግብ ማቀናበሪያ ቀን - እውነት እና እርቅ ቀን - ግባ / ክፍል ውስጥ ለቁም ነገር የመጨረሻ ቀን - የጥልቀቱን ሥዕል ይጀምሩ - በመጨረሻው ቀን በቁም ምስል</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تقويم رسم البورتريه الذاتي: أهلاً بكم! خبراء بناء المهارات - رسم بورتريه بخطوط عريضة - أول طبقة تظليل - ثاني طبقة تظليل وتاريخ الفن - التعديلات النهائية - آخر يوم لتحديد الأهداف - يوم الحقيقة والمصالحة - تسليم / آخر يوم في الصف للبورتريه - بدء رسم العمق - آخر يوم لتسليم البورتريه</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Ինքնադիմանկար Օրացույց. Բարև: Հմտություն կերտողներ - Թեթև ուրվագծված դիմանկար - Առաջին ստվերային շերտ - Երկրորդ ստվերային շերտ և արվեստի պատմություն - Վերջնական ճշգրտումներ - Վերջին նպատակի սահմանման օր - Ճշմարտության և հաշտեցման օր - Ձեռք բերեք / Դասարանի վերջին օրը դիմանկարի համար - Սկսեք խորը գծագրությունը - Դիմանկար հանձնելու վերջին օրը</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Calendari d'autoretrats: Hola! Creadors d'habilitats - Retrat lleugerament de contorn - Primera capa d'ombrejat - Segona capa d'ombrejat i història de l'art - Ajustaments finals - Últim dia de fixació d'objectius - Dia de la veritat i la reconciliació - Entrega / Últim dia de classe per al retrat - Començar el dibuix en profunditat - Últim dia a mà en retrat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自画像日历：你好！技能培养 - 轻轻勾勒肖像轮廓 - 第一层阴影 - 第二层阴影 &amp; 艺术史 - 最终调整 - 设定最后目标日 - 真相与和解日 - 交稿/最后上课日 - 开始深度绘画 - 交稿最后一天</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Zelfportretkalender: Hallo! Vaardigheidstrainers - Portret lichtjes omlijnen - Eerste schaduwlaag - Tweede schaduwlaag &amp; Kunstgeschiedenis - Laatste aanpassingen - Laatste dag van het stellen van doelen - Waarheids- en Verzoeningsdag - Inleveren / Laatste dag in de les voor portret - Begin met de dieptetekening - Laatste dag om portret in te leveren</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تقویم سلفی پرتره: سلام! سازندگان مهارت - پرتره با طرح کلی - اولین لایه سایه - لایه سایه دوم و تاریخچه هنر - تنظیمات نهایی - آخرین روز تعیین هدف - روز حقیقت و آشتی - دست در دست / آخرین روز کلاس برای پرتره - شروع طراحی عمیق - آخرین روز برای تحویل پرتره</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Calendrier autoportrait : Bonjour ! Développement des compétences : Contours légers du portrait ; Première couche d'ombrage ; Deuxième couche d'ombrage et Histoire de l'art ; Derniers ajustements ; Dernier jour de définition des objectifs ; Journée vérité et réconciliation ; Remise/Dernier jour de classe pour le portrait ; Début du dessin en profondeur ; Dernier jour pour remettre le portrait.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Selbstporträt-Kalender: Hallo! Fertigkeitsaufbau – Porträt leicht umreißen – Erste Schattierungsebene – Zweite Schattierungsebene &amp; Kunstgeschichte – Letzte Anpassungen – Letzter Tag zur Zielsetzung – Tag der Wahrheit und Versöhnung – Abgabe / Letzter Tag im Unterricht für das Porträt – Mit der Tiefenzeichnung beginnen – Letzter Tag zur Abgabe des Porträts</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સ્વ-પોટ્રેટ કેલેન્ડર: હેલો! કૌશલ્ય નિર્માતાઓ - હળવાશથી રૂપરેખા પોટ્રેટ - પ્રથમ શેડિંગ સ્તર - બીજું શેડિંગ સ્તર અને કલા ઇતિહાસ - અંતિમ ગોઠવણો - છેલ્લો ધ્યેય-સેટિંગ દિવસ - સત્ય અને સમાધાન દિવસ - પોટ્રેટ માટે હેન્ડ ઇન / ક્લાસમાં છેલ્લો દિવસ - ઊંડાણથી ચિત્રકામ શરૂ કરો - પોટ્રેટ હાથ ધરવાનો અંતિમ દિવસ</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सेल्फ़-पोर्ट्रेट कैलेंडर: नमस्ते! कौशल निर्माणकर्ता - पोर्ट्रेट की हल्की रूपरेखा - पहली छायांकन परत - दूसरी छायांकन परत और कला इतिहास - अंतिम समायोजन - अंतिम लक्ष्य-निर्धारण दिवस - सत्य और सुलह दिवस - पोर्ट्रेट जमा करें / पोर्ट्रेट के लिए कक्षा में अंतिम दिन - गहराई से चित्र बनाना शुरू करें - पोर्ट्रेट जमा करने का अंतिम दिन</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Calendario degli autoritratti: Ciao! Sviluppatori di abilità - Delineare leggermente il ritratto - Primo strato di ombreggiatura - Secondo strato di ombreggiatura e storia dell'arte - Ultimi aggiustamenti - Ultimo giorno di definizione degli obiettivi - Giorno della verità e della riconciliazione - Consegna / Ultimo giorno in classe per il ritratto - Iniziare il disegno in profondità - Ultimo giorno per consegnare il ritratto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自画像カレンダー: こんにちは! スキルアップ - 肖像画のアウトライン - 最初のシェーディングレイヤー - 2番目のシェーディングレイヤーと美術史 - 最終調整 - 最終目標設定日 - 真実と和解の日 - 肖像画の提出/授業最終日 - 深度描画開始 - 肖像画提出最終日</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자화상 달력: 안녕하세요! 스킬 강화 - 초상화 가볍게 윤곽 그리기 - 첫 번째 음영 레이어 - 두 번째 음영 레이어 및 미술사 - 최종 조정 - 마지막 목표 설정일 - 진실과 화해의 날 - 초상화 제출/수업 마지막 날 - 심도 드로잉 시작 - 초상화 제출 마지막 날</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Salnameya Xwe-portreyê: Merheba! Avakerên jêhatîbûnê - Portreya bi sivikî xêz dike - Yekemîn qata siyarkirinê - Qada şemitandinê ya duyemîn &amp; Dîroka hunerê - Guherandinên dawî - Roja dawîn a danîna armancê - Roja Rastî û Lihevhatinê - Destê xwe didin / Roja paşîn a di polê de ji bo portreyê - Dest bi xêzkirina kûrahiyê bikin - Roja dawî ku hûn portreyê bidin dest pê kirin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Kalendar Potret diri: Hello! Pembina kemahiran - Gariskan potret ringan - Lapisan lorekan pertama - Lapisan lorekan kedua &amp; Sejarah seni - Pelarasan akhir - Hari penetapan matlamat terakhir - Hari Kebenaran dan Rekonsiliasi - Serah terima / Hari terakhir dalam kelas untuk potret - Mulakan lukisan mendalam - Hari terakhir untuk serahkan potret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സ്വയം പോർട്രെയ്റ്റ് കലണ്ടർ: ഹലോ! സ്‌കിൽ ബിൽഡർമാർ - ലഘുവായി ഔട്ട്‌ലൈൻ പോർട്രെയ്‌റ്റ് - ആദ്യ ഷേഡിംഗ് ലെയർ - രണ്ടാമത്തെ ഷേഡിംഗ് ലെയറും ആർട്ട് ഹിസ്റ്ററിയും - അന്തിമ ക്രമീകരണങ്ങൾ - അവസാന ലക്ഷ്യം നിർണയിക്കുന്ന ദിവസം - സത്യവും അനുരഞ്ജനവും ദിനം - പോർട്രെയ്‌റ്റിനായി ഹാൻഡ് ഇൻ / അവസാനത്തെ ക്ലാസ് ദിവസം - ഡെപ്ത് ഡ്രോയിംഗ് ആരംഭിക്കുക - അവസാന ദിവസം പോർട്രെയ്‌റ്റ് കൈമാറുക</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सेल्फ-पोर्ट्रेट क्यालेन्डर: नमस्कार! कौशल निर्माणकर्ताहरू - हल्का रूपरेखा पोर्ट्रेट - पहिलो छायांकन तह - दोस्रो छायांकन तह र कला इतिहास - अन्तिम समायोजनहरू - अन्तिम लक्ष्य सेटिङ दिन - सत्य र मेलमिलाप दिन - हातमा / पोर्ट्रेटको लागि अन्तिम कक्षाको दिन - गहिरो रेखाचित्र सुरु गर्नुहोस् - पोर्ट्रेटमा हात पार्ने अन्तिम दिन</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د ځان انځور کیلنڈر: سلام! د مهارت جوړونکي - په روښانه ډول د انځورګرۍ انځور - لومړی سیډینګ پرت - دوهم سیډینګ پرت او د هنر تاریخ - وروستی سمونونه - د هدف ټاکلو وروستۍ ورځ - د حقیقت او پخلاینې ورځ - د پورټریټ لپاره لاس په لاس / په ټولګي کې وروستۍ ورځ - د ژورې نقاشۍ پیل کول - د پورټریټ د لاس ته راوړلو وروستۍ ورځ</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Calendário de Autorretrato: Olá! Desenvolvedores de habilidades - Contorno leve do retrato - Primeira camada de sombreamento - Segunda camada de sombreamento e História da Arte - Ajustes finais - Último dia de definição de metas - Dia da Verdade e Reconciliação - Entrega / Último dia de aula para o retrato - Início do desenho em profundidade - Último dia para entrega do retrato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ਸਵੈ-ਪੋਰਟਰੇਟ ਕੈਲੰਡਰ: ਹੈਲੋ! ਹੁਨਰ ਨਿਰਮਾਤਾ - ਹਲਕੀ ਰੂਪਰੇਖਾ ਪੋਰਟਰੇਟ - ਪਹਿਲੀ ਸ਼ੇਡਿੰਗ ਲੇਅਰ - ਦੂਜੀ ਸ਼ੇਡਿੰਗ ਲੇਅਰ ਅਤੇ ਕਲਾ ਇਤਿਹਾਸ - ਅੰਤਮ ਸਮਾਯੋਜਨ - ਆਖਰੀ ਟੀਚਾ ਨਿਰਧਾਰਤ ਕਰਨ ਵਾਲਾ ਦਿਨ - ਸੱਚ ਅਤੇ ਸੁਲ੍ਹਾ ਦਿਵਸ - ਪੋਰਟਰੇਟ ਲਈ ਹੈਂਡ ਇਨ / ਕਲਾਸ ਵਿੱਚ ਆਖਰੀ ਦਿਨ - ਡੂੰਘਾਈ ਨਾਲ ਡਰਾਇੰਗ ਸ਼ੁਰੂ ਕਰੋ - ਪੋਰਟਰੇਟ ਨੂੰ ਸੌਂਪਣ ਦਾ ਅੰਤਮ ਦਿਨ</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Календарь автопортретов: Привет! Развивающие навыки — Легкий контур портрета — Первый слой теней — Второй слой теней и история искусства — Финальная корректировка — Последний день постановки целей — День истины и примирения — Сдача/Последний день занятий по портрету — Начало прорисовки глубины — Последний день сдачи портрета</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Календар аутопортрета: Здраво! Креатори вештина - Лагани обрис портрета - Први слој сенчења - Други слој сенчења и историја уметности - Коначна прилагођавања - Последњи дан постављања циљева - Дан истине и помирења - Предајте / Последњи дан у разреду за портрет - Започните цртање дубине - Последњи дан за предају портрета</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Jadwalka sawir-qaadista: Hello! Xirfad-dhisayaasha - Si khafiif ah u sharrax sawirka - Lakabka hadhka koowaad - lakabka hadhaynta labaad &amp; taariikhda farshaxanka - hagaajinta ugu dambaysa - Maalinta dejinta yoolka u dambaysa - Maalinta runta iyo dib u heshiisiinta - Soo gelinta / maalinta ugu dambaysa ee sawirka - Bilow sawirka qoto dheer - Maalinta ugu dambeysa ee gacanta sawirka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Calendario de autorretratos: ¡Hola! Desarrollo de habilidades: Delinear ligeramente el retrato - Primera capa de sombreado - Segunda capa de sombreado e Historia del Arte - Ajustes finales - Último día de definición de objetivos - Día de la Verdad y la Reconciliación - Entrega/Último día de clase para el retrato - Comenzar el dibujo de profundidad - Último día para entregar el retrato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Kalénder potret diri: Halo! Pembina kaahlian - Enteng outline potret - Lapisan shading munggaran - Lapisan shading kadua &amp; Sajarah seni - pangaluyuan final - Poé netepkeun tujuan panungtungan - Poé Kaleresan jeung Rekonsiliasi - Pangiriman / Poé panungtungan di kelas pikeun potret - Mimitian gambar jero - Poé ahir pikeun leungeun dina potrét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Kalenda ya picha ya kibinafsi: Hujambo! Wajenzi wa ujuzi - Taswira nyepesi - Safu ya kwanza ya kivuli - Safu ya pili ya kivuli &amp; Historia ya Sanaa - Marekebisho ya mwisho - Siku ya mwisho ya kuweka malengo - Siku ya Ukweli na Maridhiano - Shirikiana / Siku ya mwisho ya darasa kwa picha - Anza kuchora kwa kina - Siku ya mwisho ya kukabidhi picha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Självporträttskalender: Hej! Färdighetsbyggare - Lätt konturer porträtt - Första skuggskiktet - Andra skuggskiktet &amp; Konsthistoria - Slutliga justeringar - Sista målsättningsdagen - Sannings- och försoningsdagen - Lämna in / Sista dagen i klassen för porträtt - Börja djupritningen - Sista dagen att lämna in porträtt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Self-portrait Calendar: Hello! Mga tagabuo ng kasanayan - Bahagyang outline portrait - Unang shading layer - Pangalawang shading layer at Art history - Mga huling pagsasaayos - Huling araw ng pagtatakda ng layunin - Araw ng Katotohanan at Pagkakasundo - Hand in / Huling in-class na araw para sa portrait - Simulan ang depth drawing - Huling araw sa hand in portrait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சுய உருவப்பட காலண்டர்: வணக்கம்! ஸ்கில் பில்டர்ஸ் - லேசாக அவுட்லைன் போர்ட்ரெய்ட் - முதல் ஷேடிங் லேயர் - இரண்டாவது ஷேடிங் லேயர் &amp; ஆர்ட் ஹிஸ்டரி - இறுதி சரிசெய்தல் - கடைசி இலக்கை நிர்ணயிக்கும் நாள் - உண்மை மற்றும் நல்லிணக்க நாள் - போர்ட்ரெய்ட் / கடைசி வகுப்பில் உள்ள நாள் - ஓவியம் வரையத் தொடங்கு - இறுதி நாள் போர்ட்ரெய்ட்</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ปฏิทินวาดภาพเหมือนตนเอง: สวัสดี! ฝึกทักษะ - ร่างภาพเหมือนอย่างเบามือ - เลเยอร์แรเงาชั้นแรก - เลเยอร์แรเงาชั้นที่สอง &amp; ประวัติศิลปะ - ปรับแต่งขั้นสุดท้าย - วันกำหนดเป้าหมายสุดท้าย - วันแห่งความจริงและการปรองดอง - ส่งงาน / วันสุดท้ายในชั้นเรียนสำหรับการวาดภาพเหมือน - เริ่มวาดภาพความลึก - วันสุดท้ายสำหรับการส่งภาพเหมือน</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Otoportre Takvimi: Merhaba! Beceri geliştiriciler - Portrenin hafif ana hatlarını çizin - İlk gölgelendirme katmanı - İkinci gölgelendirme katmanı ve Sanat tarihi - Son ayarlamalar - Son hedef belirleme günü - Hakikat ve Uzlaşma Günü - Portre için teslim / Sınıftaki son gün - Derinlemesine çizime başlayın - Portreyi teslim etmek için son gün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Календар автопортретів: Привіт! Розвиток навичок - Легкий контур портрета - Перший шар затінення - Другий шар затінення та історія мистецтва - Остаточні коригування - Останній день встановлення цілей - День правди та примирення - Здача / Останній день у класі для портрета - Початок глибокого малювання - Останній день здачі портрета</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سیلف پورٹریٹ کیلنڈر: ہیلو! ہنر بنانے والے - ہلکے سے آؤٹ لائن پورٹریٹ - پہلی شیڈنگ پرت - دوسری شیڈنگ پرت اور آرٹ کی تاریخ - حتمی ایڈجسٹمنٹس - آخری مقصد طے کرنے کا دن - سچائی اور مصالحت کا دن - پورٹریٹ کے لئے ہینڈ ان / کلاس میں آخری دن - گہرائی سے ڈرائنگ شروع کریں - پورٹریٹ دینے کا آخری دن</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Lịch tự họa: Xin chào! Những người xây dựng kỹ năng - Phác thảo nhẹ chân dung - Lớp tô bóng đầu tiên - Lớp tô bóng thứ hai &amp; Lịch sử nghệ thuật - Điều chỉnh cuối cùng - Ngày đặt mục tiêu cuối cùng - Ngày Sự thật và Hòa giải - Nộp/Ngày cuối cùng trong lớp học để vẽ chân dung - Bắt đầu vẽ chiều sâu - Ngày cuối cùng để nộp chân dung</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3646ec37cb5_0_6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3646ec37cb5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dk1"/>
                </a:solidFill>
                <a:latin typeface="Open Sans"/>
                <a:ea typeface="Open Sans"/>
                <a:cs typeface="Open Sans"/>
                <a:sym typeface="Open Sans"/>
              </a:rPr>
              <a:t>Record Art 10 translations in notes only, waiting to automatically translate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skill building - light outline - first layer - second layer - adjustment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ndërtimi i aftësive - skica e lehtë - shtresa e parë - shtresa e dytë - rregullimi</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የክህሎት ግንባታ - የብርሃን ንድፍ - የመጀመሪያው ንብርብር - ሁለተኛ ንብርብር - ማስተካከያ</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بناء المهارات - مخطط الضوء - الطبقة الأولى - الطبقة الثانية - التعديل</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հմտությունների ձևավորում - լույսի ուրվագիծ - առաջին շերտ - երկրորդ շերտ - ճշգրտում</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desenvolupament d'habilitats - contorn lleuger - primera capa - segona capa - ajust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技能培养 - 浅轮廓 - 第一层 - 第二层 - 调整</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vaardigheidsopbouw - lichte schets - eerste laag - tweede laag - aanpassing</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ساخت مهارت - طرح کلی نور - لایه اول - لایه دوم - تنظیم</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développement des compétences - contour lumineux - première couche - deuxième couche - ajustement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Kompetenzaufbau – Lichtumriss – erste Schicht – zweite Schicht – Anpassung</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કૌશલ્ય નિર્માણ - પ્રકાશ રૂપરેખા - પ્રથમ સ્તર - બીજું સ્તર - ગોઠવણ</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कौशल निर्माण - प्रकाश रूपरेखा - पहली परत - दूसरी परत - समायोजन</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sviluppo delle competenze - contorno leggero - primo strato - secondo strato - regolazione</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スキル構築 - 軽いアウトライン - 最初のレイヤー - 2 番目のレイヤー - 調整</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스킬 구축 - 가벼운 윤곽선 - 첫 번째 레이어 - 두 번째 레이어 - 조정</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avakirina jêhatîbûnê - nexşeya ronahiyê - qata yekem - qata duyemîn - verastkirin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pembinaan kemahiran - garis besar cahaya - lapisan pertama - lapisan kedua - pelarasan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നൈപുണ്യ നിർമ്മാണം - ലൈറ്റ് ഔട്ട്‌ലൈൻ - ആദ്യ പാളി - രണ്ടാമത്തെ പാളി - ക്രമീകരണം</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कौशल निर्माण - प्रकाश रूपरेखा - पहिलो तह - दोस्रो तह - समायोजन</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د مهارت جوړول - د رڼا خاکه - لومړی پرت - دوهم پرت - سمون</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desenvolvimento de habilidades - contorno claro - primeira camada - segunda camada - ajuste</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ਹੁਨਰ ਨਿਰਮਾਣ - ਰੋਸ਼ਨੀ ਦੀ ਰੂਪਰੇਖਾ - ਪਹਿਲੀ ਪਰਤ - ਦੂਜੀ ਪਰਤ - ਵਿਵਸਥਾ</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развитие навыков - легкий контур - первый слой - второй слой - корректировка</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изградња вештина - светлосни обрис - први слој - други слој - подешавање</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dhisidda xirfad - dulmar iftiin - lakabka koowaad - lakabka labaad - hagaajinta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desarrollo de habilidades - contorno ligero - primera capa - segunda capa - ajuste</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wangunan skill - outline lampu - lapisan kahiji - lapisan kadua - adjustment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jengo la ujuzi - muhtasari wa mwanga - safu ya kwanza - safu ya pili - marekebisho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färdighetsbyggande - ljuskontur - första lagret - andra lagret - justering</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pagbuo ng kasanayan - light outline - unang layer - pangalawang layer - pagsasaayos</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திறன் கட்டிடம் - ஒளி அவுட்லைன் - முதல் அடுக்கு - இரண்டாவது அடுக்கு - சரிசெய்தல்</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การสร้างทักษะ - โครงร่างแสง - ชั้นแรก - ชั้นที่สอง - การปรับแต่ง</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beceri geliştirme - hafif ana hat - ilk katman - ikinci katman - ayarlama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формування навичок - легкий контур - перший шар - другий шар - коригування</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مہارت کی تعمیر - روشنی کا خاکہ - پہلی پرت - دوسری پرت - ایڈجسٹمنٹ</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xây dựng kỹ năng - phác thảo nhẹ - lớp đầu tiên - lớp thứ hai - điều chỉnh</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d1e12eb151_0_63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d1e12eb151_0_6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Build your skills NOW so you are ready LATER! Step 1. Learn the difference between looking and seeing. Step 2. Improve your ability to draw details. Step 3. Learn how to draw angles and shade. Step 4. Use blending to make things look 3D. Step 5. Practice observing and drawing parts of the face. Step 6. Improve how you draw hair textures. Step 7. Practice drawing it all together.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Ndërtoni aftësitë tuaja TANI, në mënyrë që të jeni gati më vonë! Hapi 1. Mësoni ndryshimin midis shikimit dhe shikimit. Hapi 2. Përmirësoni aftësinë tuaj për të nxjerrë detaje. Hapi 3. Mësoni se si të vizatoni kënde dhe hije. Hapi 4. Përdorni përzierjen për t'i bërë gjërat të duken 3D. Hapi 5. Praktikoni vëzhgimin dhe vizatimin e pjesëve të fytyrës. Hapi 6. Përmirësoni mënyrën se si vizatoni teksturat e flokëve. Hapi 7. Praktikoni të vizatoni të gjitha së bashku.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በኋላ ዝግጁ እንዲሆኑ ችሎታዎን አሁን ይገንቡ! ደረጃ 1. በመመልከት እና በማየት መካከል ያለውን ልዩነት ይማሩ. ደረጃ 2. ዝርዝሮችን የመሳል ችሎታዎን ያሻሽሉ. ደረጃ 3. እንዴት ማዕዘን እና ጥላ መሳል እንደሚችሉ ይወቁ. ደረጃ 4. ነገሮች 3D እንዲመስሉ ድብልቅን ይጠቀሙ። ደረጃ 5. የፊት ክፍሎችን በመመልከት እና በመሳል ይለማመዱ. ደረጃ 6. የፀጉር አሠራሮችን እንዴት እንደሚስሉ ያሻሽሉ. ደረጃ 7. ሁሉንም አንድ ላይ መሳል ይለማመዱ.</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طور مهاراتك الآن لتكون مستعدًا لاحقًا! الخطوة ١: تعلّم الفرق بين النظر والرؤية. الخطوة ٢: حسّن قدرتك على رسم التفاصيل. الخطوة ٣: تعلّم كيفية رسم الزوايا والظلال. الخطوة ٤: استخدم المزج لجعل الأشياء تبدو ثلاثية الأبعاد. الخطوة ٥: تدرب على ملاحظة ورسم أجزاء الوجه. الخطوة ٦: حسّن كيفية رسم ملمس الشعر. الخطوة ٧: تدرب على رسم كل شيء معًا.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Կառուցեք ձեր հմտությունները ՀԻՄԱ, որպեսզի պատրաստ լինեք ՀԵՏՈ: Քայլ 1. Սովորեք նայելու և տեսնելու տարբերությունը: Քայլ 2. Բարելավեք մանրամասներ նկարելու ձեր ունակությունը: Քայլ 3. Իմացեք, թե ինչպես նկարել անկյուններ և ստվեր: Քայլ 4. Օգտագործեք խառնուրդը, որպեսզի իրերը 3D տեսք ունենան: Քայլ 5. Սովորեք դիտարկել և նկարել դեմքի մասերը: Քայլ 6. Բարելավեք, թե ինչպես եք նկարում մազերի հյուսվածքները: Քայլ 7. Սովորեք նկարել այդ ամենը միասին: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Desenvolupa les teves habilitats ARA perquè estiguis preparat MÉS TARDE! Pas 1. Aprèn la diferència entre mirar i veure. Pas 2. Millora la teva capacitat per dibuixar detalls. Pas 3. Aprèn a dibuixar angles i ombres. Pas 4. Utilitzeu la fusió per fer que les coses semblin 3D. Pas 5. Practica observant i dibuixant parts de la cara. Pas 6. Millora com dibuixes les textures del cabell. Pas 7. Practica dibuixant-ho tot junt.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现在就培养你的技能，以便以后做好准备！步骤 1. 学习“看”和“看见”之间的区别。步骤 2. 提高你绘制细节的能力。步骤 3. 学习如何绘制角度和阴影。步骤 4. 使用混合使物体看起来更具 3D 效果。步骤 5. 练习观察和绘制面部各个部分。步骤 6. 提高你绘制头发纹理的能力。步骤 7. 练习将所有部分画在一起。</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Ontwikkel je vaardigheden NU, zodat je er LATER klaar voor bent! Stap 1. Leer het verschil tussen kijken en zien. Stap 2. Verbeter je vermogen om details te tekenen. Stap 3. Leer hoe je hoeken en schaduwen tekent. Stap 4. Gebruik blending om dingen er driedimensionaal uit te laten zien. Stap 5. Oefen met het observeren en tekenen van delen van het gezicht. Stap 6. Verbeter hoe je haartexturen tekent. Stap 7. Oefen met het tekenen van alles samen.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اکنون مهارت های خود را بسازید تا بعداً آماده باشید! مرحله 1. تفاوت بین نگاه کردن و دیدن را بیاموزید. مرحله 2. توانایی خود را برای ترسیم جزئیات بهبود بخشید. مرحله 3. یاد بگیرید که چگونه زاویه و سایه بکشید. مرحله 4. از ترکیب برای سه بعدی جلوه دادن چیزها استفاده کنید. مرحله 5. مشاهده و کشیدن قسمت های صورت را تمرین کنید. مرحله 6. نحوه کشیدن بافت مو را بهبود بخشید. مرحله 7. ترسیم همه آنها را با هم تمرین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Développez vos compétences dès maintenant pour être prêt plus tard ! Étape 1. Apprenez la différence entre regarder et voir. Étape 2. Améliorez votre capacité à dessiner des détails. Étape 3. Apprenez à dessiner des angles et des ombres. Étape 4. Utilisez le mélange pour créer un effet 3D. Étape 5. Entraînez-vous à observer et à dessiner des parties du visage. Étape 6. Améliorez votre façon de dessiner les textures des cheveux. Étape 7. Entraînez-vous à dessiner l'ensemble.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Bauen Sie JETZT Ihre Fähigkeiten auf, damit Sie SPÄTER bereit sind! Schritt 1. Lernen Sie den Unterschied zwischen Schauen und Sehen. Schritt 2. Verbessern Sie Ihre Fähigkeit, Details zu zeichnen. Schritt 3. Lernen Sie, Winkel und Schatten zu zeichnen. Schritt 4. Verwenden Sie Überblendungen, um Dingen ein dreidimensionales Aussehen zu verleihen. Schritt 5. Üben Sie das Beobachten und Zeichnen von Gesichtsteilen. Schritt 6. Verbessern Sie das Zeichnen von Haarstrukturen. Schritt 7. Üben Sie das Zeichnen aller Elemente zusammen.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કુશળતા હમણાં બનાવો જેથી તમે પછીથી તૈયાર થાઓ! પગલું 1. જોવા અને જોવા વચ્ચેનો તફાવત જાણો. પગલું 2. વિગતો દોરવાની તમારી ક્ષમતામાં સુધારો. પગલું 3. કોણ અને શેડ કેવી રીતે દોરવા તે શીખો. પગલું 4. વસ્તુઓ 3D દેખાવા માટે મિશ્રણનો ઉપયોગ કરો. પગલું 5. ચહેરાના ભાગોને અવલોકન અને દોરવાની પ્રેક્ટિસ કરો. પગલું 6. તમે વાળના ટેક્સચરને કેવી રીતે દોરો છો તેમાં સુધારો કરો. પગલું 7. આ બધું એકસાથે દોરવાની પ્રેક્ટિસ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अपने कौशल अभी विकसित करें ताकि आप बाद में तैयार रहें! चरण 1. देखने और देखने में अंतर सीखें। चरण 2. बारीकियाँ बनाने की अपनी क्षमता में सुधार करें। चरण 3. कोण और छाया बनाना सीखें। चरण 4. चीज़ों को 3D दिखाने के लिए ब्लेंडिंग का उपयोग करें। चरण 5. चेहरे के हिस्सों को देखने और उन्हें बनाने का अभ्यास करें। चरण 6. बालों की बनावट बनाने के तरीके में सुधार करें। चरण 7. सभी को एक साथ बनाने का अभ्यास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Sviluppa le tue competenze ORA così sarai pronto DOPO! Fase 1. Impara la differenza tra guardare e vedere. Fase 2. Migliora la tua capacità di disegnare i dettagli. Fase 3. Impara a disegnare angoli e ombre. Fase 4. Usa la sfumatura per dare un aspetto tridimensionale. Fase 5. Esercitati a osservare e disegnare parti del viso. Fase 6. Migliora il modo in cui disegni le texture dei capelli. Fase 7. Esercitati a disegnare il tutto insieme.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今スキルを磨いて、将来に備えましょう！ステップ1. 「見る」と「見る」の違いを学びましょう。ステップ2. 細部を描く能力を高めましょう。ステップ3. 角度と陰影の描き方を学びましょう。ステップ4. ブレンディングを使って立体感を出しましょう。ステップ5. 顔の各部を観察し、描く練習をしましょう。ステップ6. 髪の質感の描き方を磨きましょう。ステップ7. 全体をまとめて描く練習をしましょう。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지금 실력을 쌓아 나중에 대비하세요! 1단계. 보는 것과 보는 것의 차이를 배우세요. 2단계. 디테일을 그리는 능력을 향상시키세요. 3단계. 각도와 음영을 그리는 법을 배우세요. 4단계. 블렌딩을 사용하여 사물을 3D처럼 보이게 하세요. 5단계. 얼굴의 각 부분을 관찰하고 그리는 연습을 하세요. 6단계. 머리카락 질감을 그리는 방법을 향상시키세요. 7단계. 모든 것을 함께 그리는 연습을 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Jêhatiyên xwe NIHA ava bikin da ku hûn PAŞÊ amade bin! Gav 1. Ferqa di navbera dîtin û dîtinê de fêr bibin. Gav 2. Kapasîteya xwe ya xêzkirina hûrguliyan baştir bikin. Gav 3. Fêr bibe ka meriv çawa goşe û siyê dikişîne. Gav 4. Tevlihevkirinê bikar bînin da ku tiştan 3D xuya bikin. Gav 5. Binêrin û xêzkirina parçeyên rû bi pratîkî bikin. Gav 6. Baştir bikin ka hûn çawa tevnên porê xêz dikin. Gav 7. Bi hev re xêzkirina wê tevbigerin.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Bina kemahiran anda SEKARANG supaya anda bersedia KEMUDIAN! Langkah 1. Ketahui perbezaan antara melihat dan melihat. Langkah 2. Tingkatkan keupayaan anda untuk melukis butiran. Langkah 3. Ketahui cara melukis sudut dan lorek. Langkah 4. Gunakan pengadunan untuk menjadikan sesuatu kelihatan 3D. Langkah 5. Berlatih memerhati dan melukis bahagian muka. Langkah 6. Perbaik cara anda melukis tekstur rambut. Langkah 7. Berlatih melukis semuanya bersama-sama.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ഇപ്പോൾ നിങ്ങളുടെ കഴിവുകൾ വികസിപ്പിക്കുക, അതിനാൽ നിങ്ങൾ പിന്നീട് തയ്യാറാകൂ! ഘട്ടം 1. നോക്കുന്നതും കാണുന്നതും തമ്മിലുള്ള വ്യത്യാസം മനസ്സിലാക്കുക. ഘട്ടം 2. വിശദാംശങ്ങൾ വരയ്ക്കാനുള്ള നിങ്ങളുടെ കഴിവ് മെച്ചപ്പെടുത്തുക. ഘട്ടം 3. കോണുകളും തണലും എങ്ങനെ വരയ്ക്കാമെന്ന് മനസിലാക്കുക. ഘട്ടം 4. കാര്യങ്ങൾ 3D ആയി കാണുന്നതിന് ബ്ലെൻഡിംഗ് ഉപയോഗിക്കുക. ഘട്ടം 5. മുഖത്തിൻ്റെ ഭാഗങ്ങൾ നിരീക്ഷിക്കാനും വരയ്ക്കാനും പരിശീലിക്കുക. ഘട്ടം 6. നിങ്ങൾ മുടിയുടെ ടെക്സ്ചറുകൾ എങ്ങനെ വരയ്ക്കുന്നു എന്നത് മെച്ചപ്പെടുത്തുക. ഘട്ടം 7. എല്ലാം ഒരുമിച്ച് വരയ്ക്കാൻ പരിശീലിക്കുക.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अब आफ्नो सीपहरू निर्माण गर्नुहोस् ताकि तपाईं पछि तयार हुनुहुन्छ! चरण 1. हेर्ने र हेर्ने बीचको भिन्नता जान्नुहोस्। चरण 2. विवरणहरू कोर्न आफ्नो क्षमता सुधार गर्नुहोस्। चरण 3. कोण र छाया कोर्न कसरी जान्नुहोस्। चरण 4. चीजहरू 3D देखिने बनाउन मिश्रण प्रयोग गर्नुहोस्। चरण 5. अनुहारका भागहरू अवलोकन र चित्रण गर्ने अभ्यास गर्नुहोस्। चरण 6. तपाईंले कपालको बनावट कोर्ने तरिकामा सुधार गर्नुहोस्। चरण 7. यो सबै सँगै कोर्ने अभ्यास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همدا اوس خپل مهارتونه جوړ کړئ نو تاسو وروسته چمتو یاست! 1 ګام د لیدو او لیدلو ترمنځ توپیر زده کړئ. 2 ګام. د توضیحاتو د رسم کولو وړتیا ته وده ورکړئ. 3 ګام. زده کړئ چې څنګه زاویې او سیوري رسم کړئ. 4 ګام. د شیانو د 3D لیدلو لپاره د مخلوط څخه کار واخلئ. 5 ګام. د مخ د برخو کتنې او انځورولو تمرین وکړئ. شپږم ګام. ښه کړئ چې څنګه تاسو د ویښتو جوړښت رسم کړئ. 7 ګام. دا ټول په ګډه رسم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Desenvolva suas habilidades AGORA para estar pronto DEPOIS! Passo 1. Aprenda a diferença entre olhar e ver. Passo 2. Aprimore sua habilidade de desenhar detalhes. Passo 3. Aprenda a desenhar ângulos e sombras. Passo 4. Use a mesclagem para dar uma aparência tridimensional. Passo 5. Pratique observar e desenhar partes do rosto. Passo 6. Aprimore sua forma de desenhar texturas capilares. Passo 7. Pratique desenhar tudo junto.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ਆਪਣੇ ਹੁਨਰ ਨੂੰ ਹੁਣੇ ਬਣਾਓ ਤਾਂ ਜੋ ਤੁਸੀਂ ਬਾਅਦ ਵਿੱਚ ਤਿਆਰ ਹੋਵੋ! ਕਦਮ 1. ਦੇਖਣ ਅਤੇ ਦੇਖਣ ਵਿੱਚ ਅੰਤਰ ਸਿੱਖੋ। ਕਦਮ 2. ਵੇਰਵੇ ਖਿੱਚਣ ਦੀ ਤੁਹਾਡੀ ਯੋਗਤਾ ਵਿੱਚ ਸੁਧਾਰ ਕਰੋ। ਕਦਮ 3. ਸਿੱਖੋ ਕਿ ਕੋਣ ਅਤੇ ਰੰਗਤ ਕਿਵੇਂ ਖਿੱਚਣੀ ਹੈ। ਕਦਮ 4. ਚੀਜ਼ਾਂ ਨੂੰ 3D ਦਿਖਣ ਲਈ ਮਿਸ਼ਰਣ ਦੀ ਵਰਤੋਂ ਕਰੋ। ਕਦਮ 5. ਚਿਹਰੇ ਦੇ ਹਿੱਸਿਆਂ ਨੂੰ ਦੇਖਣ ਅਤੇ ਖਿੱਚਣ ਦਾ ਅਭਿਆਸ ਕਰੋ। ਕਦਮ 6. ਸੁਧਾਰ ਕਰੋ ਕਿ ਤੁਸੀਂ ਵਾਲਾਂ ਦੀ ਬਣਤਰ ਕਿਵੇਂ ਬਣਾਉਂਦੇ ਹੋ। ਕਦਮ 7. ਇਸ ਨੂੰ ਇਕੱਠੇ ਡਰਾਇੰਗ ਕਰਨ ਦਾ ਅਭਿਆਸ 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Развивайте свои навыки СЕЙЧАС, чтобы быть готовыми ПОТОМ! Шаг 1. Узнайте разницу между «смотреть» и «видеть». Шаг 2. Улучшите свою способность рисовать детали. Шаг 3. Научитесь рисовать углы и тени. Шаг 4. Используйте растушевку для создания объёмного эффекта. Шаг 5. Практикуйтесь в наблюдении и прорисовке частей лица. Шаг 6. Улучшите прорисовку текстуры волос. Шаг 7. Практикуйтесь в рисовании всего вместе.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Изградите своје вештине САДА да бисте били спремни КАСНИЈЕ! Корак 1. Научите разлику између гледања и гледања. Корак 2. Побољшајте своју способност цртања детаља. Корак 3. Научите како да нацртате углове и сенку. Корак 4. Користите мешање да ствари изгледају 3Д. Корак 5. Вежбајте посматрање и цртање делова лица. Корак 6. Побољшајте начин на који цртате текстуре косе. Корак 7. Вежбајте цртање све заједно.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HADDA dhis xirfadahaaga si aad hadhow diyaar ugu noqoto! Tallaabada 1. Baro faraqa u dhexeeya fiirinta iyo wax arka. Tallaabada 2. Hagaaji awooddaada inaad sawirto faahfaahinta. Tallaabada 3. Baro sida loo sawiro xaglaha iyo hooska. Tallaabada 4. Isticmaal isku darka si aad wax ugu ekaysiiso 3D. Tallaabada 5. Ku celceli u fiirsashada iyo sawiridda qaybaha wejiga. Tallaabada 6. Hagaajinta sida aad u sawirto qaabka timaha. Talaabada 7. Ku celceli inaad wada sawirto.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¡Desarrolla tus habilidades AHORA para estar listo MÁS TARDE! Paso 1. Aprende la diferencia entre mirar y ver. Paso 2. Mejora tu habilidad para dibujar detalles. Paso 3. Aprende a dibujar ángulos y sombras. Paso 4. Usa la fusión para que las cosas se vean 3D. Paso 5. Practica observando y dibujando partes del rostro. Paso 6. Mejora tu forma de dibujar texturas de cabello. Paso 7. Practica dibujarlo todo junto.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Bangun kaahlian anjeun AYEUNA supados anjeun siap ENGKE! Lengkah 1. Diajar bédana antara nempo jeung ningali. Lengkah 2. Ningkatkeun kamampuan anjeun pikeun ngagambar detil. Lengkah 3. Diajar kumaha ngagambar sudut jeung ngiuhan. Lengkah 4. Paké blending sangkan hal kasampak 3D. Lengkah 5. Praktek niténan jeung ngagambar bagian beungeut. Lengkah 6. Ningkatkeun kumaha anjeun ngagambar tékstur rambut. Lengkah 7. Latihan ngagambar eta sadayana babarengan.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Jenga ujuzi wako SASA ili uwe tayari BAADAYE! Hatua ya 1. Jifunze tofauti kati ya kutazama na kuona. Hatua ya 2. Boresha uwezo wako wa kuchora maelezo. Hatua ya 3. Jifunze jinsi ya kuteka pembe na kivuli. Hatua ya 4. Tumia kuchanganya ili kufanya mambo yaonekane ya 3D. Hatua ya 5. Fanya mazoezi ya kuangalia na kuchora sehemu za uso. Hatua ya 6. Kuboresha jinsi ya kuchora textures nywele. Hatua ya 7. Jizoeze kuchora yote pamoja.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Bygg dina färdigheter NU så att du är redo SENARE! Steg 1. Lär dig skillnaden mellan att titta och se. Steg 2. Förbättra din förmåga att rita detaljer. Steg 3. Lär dig att rita vinklar och skugga. Steg 4. Använd blandning för att få saker att se 3D ut. Steg 5. Öva på att observera och rita delar av ansiktet. Steg 6. Förbättra hur du ritar hårtexturer. Steg 7. Träna på att rita allt tillsammans.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Buuin ang iyong mga kasanayan NGAYON para handa ka MAMAYA! Hakbang 1. Alamin ang pagkakaiba sa pagitan ng pagtingin at pagtingin. Hakbang 2. Pagbutihin ang iyong kakayahang gumuhit ng mga detalye. Hakbang 3. Alamin kung paano gumuhit ng mga anggulo at lilim. Hakbang 4. Gumamit ng blending para gawing 3D ang mga bagay. Hakbang 5. Magsanay sa pagmamasid at pagguhit ng mga bahagi ng mukha. Hakbang 6. Pagbutihin kung paano ka gumuhit ng mga texture ng buhok. Hakbang 7. Magsanay sa pagguhit ng lahat ng ito nang sama-sama.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இப்போது உங்கள் திறமைகளை வளர்த்துக் கொள்ளுங்கள், பின்னர் நீங்கள் தயாராக இருக்கிறீர்கள்! படி 1. பார்ப்பதற்கும் பார்ப்பதற்கும் உள்ள வித்தியாசத்தைக் கற்றுக்கொள்ளுங்கள். படி 2. விவரங்களை வரைவதற்கான உங்கள் திறனை மேம்படுத்தவும். படி 3. கோணங்கள் மற்றும் நிழலை எப்படி வரைய வேண்டும் என்பதை அறிக. படி 4. விஷயங்களை 3D ஆகக் காட்ட, கலவையைப் பயன்படுத்தவும். படி 5. முகத்தின் பகுதிகளை கவனித்து வரையவும். படி 6. முடி அமைப்புகளை எப்படி வரையலாம் என்பதை மேம்படுத்தவும். படி 7. அனைத்தையும் ஒன்றாக வரைந்து பயிற்சி செய்யுங்கள்.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พัฒนาทักษะของคุณตอนนี้ เพื่อเตรียมพร้อมในภายหลัง! ขั้นตอนที่ 1 เรียนรู้ความแตกต่างระหว่างการมองและการเห็น ขั้นตอนที่ 2 พัฒนาความสามารถในการวาดรายละเอียด ขั้นตอนที่ 3 เรียนรู้วิธีการวาดมุมและเงา ขั้นตอนที่ 4 ใช้การผสมสีเพื่อทำให้สิ่งต่างๆ ดูเป็นสามมิติ ขั้นตอนที่ 5 ฝึกสังเกตและวาดส่วนต่างๆ ของใบหน้า ขั้นตอนที่ 6 พัฒนาวิธีการวาดพื้นผิวเส้นผม ขั้นตอนที่ 7 ฝึกวาดทั้งหมดเข้าด้วยกัน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ŞİMDİ becerilerinizi geliştirin ki SONRA hazır olun! 1. Adım: Bakmak ve görmek arasındaki farkı öğrenin. 2. Adım: Detay çizme yeteneğinizi geliştirin. 3. Adım: Açı ve gölge çizmeyi öğrenin. 4. Adım: Nesnelerin 3 boyutlu görünmesi için harmanlamayı kullanın. 5. Adım: Yüzün bölümlerini gözlemleme ve çizme alıştırması yapın. 6. Adım: Saç dokularını çizme şeklinizi geliştirin. 7. Adım: Hepsini bir arada çizme alıştırması yapın.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Розвивайте свої навички ЗАРАЗ, щоб бути готовим ПІЗНІШЕ! Крок 1. Дізнайтеся різницю між дивитися і бачити. Крок 2. Удосконалювати вміння малювати деталі. Крок 3. Навчіться малювати кути і штрихувати. Крок 4. Використовуйте змішування, щоб речі виглядали 3D. Крок 5. Потренуйтеся спостерігати та малювати частини обличчя. Крок 6. Удосконалюйте те, як ви малюєте текстури волосся. Крок 7. Потренуйтеся малювати все разом.</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اپنی صلاحیتوں کو ابھی تیار کریں تاکہ آپ بعد میں تیار ہوں! مرحلہ 1۔ دیکھنے اور دیکھنے میں فرق جانیں۔ مرحلہ 2۔ تفصیلات کھینچنے کی اپنی صلاحیت کو بہتر بنائیں۔ مرحلہ 3۔ زاویہ اور سایہ بنانے کا طریقہ سیکھیں۔ مرحلہ 4۔ چیزوں کو 3D دکھانے کے لیے ملاوٹ کا استعمال کریں۔ مرحلہ 5۔ چہرے کے حصوں کو دیکھنے اور ڈرائنگ کرنے کی مشق کریں۔ مرحلہ 6۔ بالوں کی ساخت کو بہتر بنائیں۔ مرحلہ 7۔ یہ سب ایک ساتھ ڈرائنگ کی مشق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Rèn luyện kỹ năng NGAY BÂY GIỜ để sẵn sàng SAU NÀY! Bước 1. Tìm hiểu sự khác biệt giữa nhìn và thấy. Bước 2. Cải thiện khả năng vẽ chi tiết. Bước 3. Học cách vẽ góc và tô bóng. Bước 4. Sử dụng kỹ thuật hòa trộn để tạo hiệu ứng 3D. Bước 5. Luyện tập quan sát và vẽ các bộ phận trên khuôn mặt. Bước 6. Cải thiện cách vẽ kết cấu tóc. Bước 7. Luyện tập vẽ tổng thể.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5a5444aba3_0_28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25a5444aba3_0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Evaluation for the portrait project: Proportion and detail: Shapes, sizes, and contour. Shading technique: Deep black colours, smooth, blending. Composition: Complete, full, finished, and balanced.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Vlerësimi për projektin e portretit: Proporcioni dhe detajet: Format, madhësitë dhe konturet. Teknika e hijezimit: Ngjyra të zeza të thella, të lëmuara, të përziera. Përbërja: E plotë, e plotë, e përfunduar dhe e balancuar.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የቁም ፕሮጀክቱ ግምገማ፡- መጠንና ዝርዝር፡ ቅርጾች፣ መጠኖች እና ኮንቱር። የጥላ ቴክኒክ: ጥልቅ ጥቁር ቀለሞች, ለስላሳ, ቅልቅል. ቅንብር፡ ሙሉ፣ ሙሉ፣ የተጠናቀቀ እና ሚዛናዊ።</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مشروع البورتريه: النسب والتفاصيل: الأشكال والأحجام والخطوط الخارجية. تقنية التظليل: ألوان سوداء داكنة، ناعمة، متداخلة. التكوين: كامل، مكتمل، متقن، ومتوازن.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Գնահատում դիմանկարային նախագծի համար. Համամասնություն և դետալ. Ձևեր, չափեր և եզրագիծ: Ստվերավորման տեխնիկա. Խորը սև գույներ, հարթ, միաձուլվող: Կազմը՝ ամբողջական, ամբողջական, ավարտված և հավասարակշռված: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Avaluació del projecte de retrat: Proporció i detall: Formes, mides i contorn. Tècnica d'ombrejat: colors negres profunds, suaus, barrejats. Composició: Complet, ple, acabat i equilibrat.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肖像画项目评估：比例与细节：形状、大小和轮廓。阴影技法：深黑色，平滑，融合。构图：完整、饱满、精致、平衡。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Evaluatie van het portretproject: Proportie en detail: vormen, maten en contouren. Schaduwtechniek: diepzwarte kleuren, vloeiend, blendend. Compositie: compleet, vol, afgewerkt en evenwichtig.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پروژه پرتره: تناسب و جزئیات: شکل ها، اندازه ها و کانتور. تکنیک سایه‌زنی: رنگ‌های سیاه عمیق، صاف، ترکیبی. ترکیب: کامل، کامل، تمام شده و متعادل.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Évaluation du projet de portrait : Proportions et détails : formes, tailles et contours. Technique d’ombrage : couleurs noires profondes, lisses, fondues. Composition : complète, pleine, finie et équilibrée.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Bewertung für das Porträtprojekt: Proportionen und Details: Formen, Größen und Konturen. Schattierungstechnik: Tiefschwarze Farben, glatt, verschmelzend. Komposition: Vollständig, umfassend, fertig und ausgewogen.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પોટ્રેટ પ્રોજેક્ટ માટે મૂલ્યાંકન: પ્રમાણ અને વિગત: આકારો, કદ અને સમોચ્ચ. શેડિંગ તકનીક: ઠંડા કાળા રંગો, સરળ, સંમિશ્રણ. રચના: સંપૂર્ણ, પૂર્ણ, સમાપ્ત અને સંતુલિત.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चित्र परियोजना के लिए मूल्यांकन: अनुपात और विवरण: आकृतियाँ, माप और रूपरेखा। छायांकन तकनीक: गहरे काले रंग, चिकने, मिश्रित। रचना: पूर्ण, परिपूर्ण, पूर्ण और संतुलित।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Valutazione per il progetto del ritratto: Proporzioni e dettagli: Forme, dimensioni e contorno. Tecnica di ombreggiatura: Colori neri intensi, uniformi, sfumati. Composizione: Completa, piena, rifinita ed equilibrata.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肖像画プロジェクトの評価：プロポーションとディテール：形、サイズ、輪郭。陰影技法：深みのある黒、滑らかで溶け合う色。構図：完成度が高く、豊かで、完成度が高く、バランスが取れている。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초상화 프로젝트 평가: 비율 및 세부 묘사: 모양, 크기, 윤곽. 음영 기법: 진한 검은색, 매끄럽고 혼합. 구성: 완벽하고, 풍성하고, 완성되었으며, 균형 잡혀 있음.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ji bo projeya portreyê: Rêje û hûrgulî: Şêwe, mezinahî, û rêgez. Teknîka şidandinê: Rengên reş ên kûr, nerm, tevlihev. Pêkhatin: Temam, tije, qedandî û hevseng.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Penilaian untuk projek potret: Perkadaran dan perincian: Bentuk, saiz dan kontur. Teknik teduhan: Warna hitam pekat, licin, sebati. Komposisi: Lengkap, penuh, siap dan seimbang.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പോർട്രെയിറ്റ് പ്രോജക്റ്റിനായുള്ള മൂല്യനിർണ്ണയം: അനുപാതവും വിശദാംശങ്ങളും: ആകൃതികൾ, വലുപ്പങ്ങൾ, കോണ്ടൂർ. ഷേഡിംഗ് ടെക്നിക്: കടും കറുപ്പ് നിറങ്ങൾ, മിനുസമാർന്ന, മിശ്രണം. രചന: പൂർണ്ണവും പൂർണ്ണവും പൂർത്തിയായതും സമതുലിതമായതും.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पोर्ट्रेट परियोजनाको लागि मूल्याङ्कन: अनुपात र विवरण: आकार, आकार, र समोच्च। छायांकन प्रविधि: गहिरो कालो रंग, चिल्लो, मिश्रण। रचना: पूर्ण, पूर्ण, समाप्त, र सन्तुलित।</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پورټریټ پروژې ارزونه: تناسب او توضیحات: شکلونه، اندازې، او کنټور. د سیوري کولو تخنیک: ژور تور رنګونه، نرم، مخلوط. ترکیب: بشپړ، بشپړ، بشپړ او متوازن.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para o projeto de retrato: Proporção e detalhes: Formas, tamanhos e contornos. Técnica de sombreamento: Cores pretas profundas, suaves e mescladas. Composição: Completa, plena, acabada e equilibrada.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ਪੋਰਟਰੇਟ ਪ੍ਰੋਜੈਕਟ ਲਈ ਮੁਲਾਂਕਣ: ਅਨੁਪਾਤ ਅਤੇ ਵੇਰਵੇ: ਆਕਾਰ, ਆਕਾਰ ਅਤੇ ਸਮਰੂਪ। ਸ਼ੇਡਿੰਗ ਤਕਨੀਕ: ਡੂੰਘੇ ਕਾਲੇ ਰੰਗ, ਨਿਰਵਿਘਨ, ਮਿਸ਼ਰਣ। ਰਚਨਾ: ਸੰਪੂਰਨ, ਸੰਪੂਰਨ, ਮੁਕੰਮਲ ਅਤੇ ਸੰਤੁਲਿਤ।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Оценка портретного проекта: Пропорции и детализация: формы, размеры и контуры. Техника штриховки: насыщенные чёрные цвета, плавные переходы. Композиция: целостная, полная, завершённая и сбалансированная.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Евалуација за пројекат портрета: Пропорције и детаљи: Облици, величине и контуре. Техника сенчења: Дубоке црне боје, глатке, мешање. Композиција: Комплетна, пуна, готова и избалансирана.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mashruuca sawirka: Saamiga iyo faahfaahinta: Qaababka, cabbirrada, iyo kontoorka. Farsamada hadhka: Midab madow oo qoto dheer, siman, isku dhafan. Halabuurka: Dhammaystir, buuxa, dhammaystiran, oo dheellitiran.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Evaluación del proyecto de retrato: Proporción y detalle: Formas, tamaños y contornos. Técnica de sombreado: Negro intenso, suave y difuminado. Composición: Completa, plena, acabada y equilibrada.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Evaluasi pikeun proyék potret: Proporsi sareng detil: Bentuk, ukuran, sareng kontur. Téhnik shading: kelir hideung jero, lemes, blending. Komposisi: Lengkep, lengkep, réngsé, sareng saimbang.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Tathmini ya mradi wa picha: Uwiano na undani: Maumbo, ukubwa, na contour. Mbinu ya kivuli: Rangi nyeusi za kina, laini, zinazochanganya. Muundo: Kamili, kamili, imekamilika, na yenye usawa.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Utvärdering för porträttprojektet: Proportion och detalj: Former, storlekar och konturer. Skuggningsteknik: Djupsorta färger, slät, blandad. Komposition: Komplett, full, färdig och balanserad.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Pagsusuri para sa portrait na proyekto: Proporsyon at detalye: Mga hugis, sukat, at tabas. Pamamaraan ng pagtatabing: Malalim na itim na kulay, makinis, pinaghalong. Komposisyon: Kumpleto, buo, tapos, at balanse.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உருவப்படத் திட்டத்திற்கான மதிப்பீடு: விகிதம் மற்றும் விவரம்: வடிவங்கள், அளவுகள் மற்றும் விளிம்பு. நிழல் நுட்பம்: அடர் கருப்பு நிறங்கள், மென்மையான, கலவை. கலவை: முழுமையான, முழுமையான, முடிக்கப்பட்ட மற்றும் சமச்சீர்.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การประเมินผลสำหรับโครงการภาพเหมือน: สัดส่วนและรายละเอียด: รูปทรง ขนาด และเส้นขอบ เทคนิคการแรเงา: สีดำเข้ม เรียบเนียน กลมกลืน องค์ประกอบ: สมบูรณ์ เต็มอิ่ม เสร็จสมบูรณ์ และสมดุล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 projesi için değerlendirme: Oran ve detay: Şekiller, boyutlar ve kontur. Gölgeleme tekniği: Koyu siyah renkler, pürüzsüz, harmanlama. Kompozisyon: Tamamlanmış, tam, tamamlanmış ve dengeli.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проекту портрета: Пропорції та деталізація: форми, розміри та контур. Техніка затінення: глибокі чорні кольори, згладжування, змішування. Склад: Повний, повний, завершений і збалансований.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پورٹریٹ پروجیکٹ کے لیے تشخیص: تناسب اور تفصیل: شکلیں، سائز، اور سموچ۔ شیڈنگ کی تکنیک: گہرے سیاہ رنگ، ہموار، ملاوٹ۔ ساخت: مکمل، مکمل، ختم، اور متوازن۔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cho dự án chân dung: Tỷ lệ và chi tiết: Hình dạng, kích thước và đường nét. Kỹ thuật đổ bóng: Màu đen đậm, mượt mà, hòa quyện. Bố cục: Hoàn chỉnh, đầy đặn, hoàn thiện và cân đối.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d1e12eb151_0_33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d1e12eb151_0_3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are going to keep using shading to make things look three dimensional. Then we are going to apply this to drawing the parts of the face.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are shading to make things 3D, then the parts of the face.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 do të vazhdojmë të përdorim hijezimin për t'i bërë gjërat të duken tre dimensionale. Më pas do ta aplikojmë këtë në vizatimin e pjesëve të fytyrës.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ነገሮችን ሶስት አቅጣጫዊ እንዲመስሉ ሼዲንግ መጠቀማችንን እንቀጥላለን። ከዚያም የፊት ክፍሎችን ለመሳል ይህንን ተግባራዊ እናደርጋለን.</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سنستمر في استخدام التظليل لجعل الأشياء تبدو ثلاثية الأبعاد. ثم سنطبقه على رسم أجزاء الوجه.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Մենք պատրաստվում ենք շարունակել օգտագործել ստվերները, որպեսզի իրերը եռաչափ տեսք ունենան: Այնուհետև մենք սա կկիրառենք դեմքի մասերը նկարելու համար: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Seguirem utilitzant l'ombrejat per fer que les coses semblin tridimensionals. A continuació, ho aplicarem per dibuixar les parts de la cara.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我们将继续使用阴影来使物体看起来更具立体感。然后我们将运用这种方法来绘制脸部的各个部分。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blijven schaduwen gebruiken om dingen driedimensionaal te laten lijken. Vervolgens passen we dit toe op het tekenen van de delen van het gezicht.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ما به استفاده از سایه زدن برای سه بعدی جلوه دادن چیزها ادامه خواهیم داد. سپس این مورد را در طراحی قسمت های صورت اعمال می کنیم.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Nous allons continuer à utiliser l'ombrage pour donner un aspect tridimensionnel aux éléments. Nous allons ensuite l'appliquer au dessin des différentes parties du visage.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Wir werden weiterhin Schattierungen verwenden, um den Dingen ein dreidimensionales Aussehen zu verleihen. Anschließend werden wir dies auf das Zeichnen der Gesichtsteile anwenden.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વસ્તુઓને ત્રિ-પરિમાણીય દેખાવા માટે અમે શેડિંગનો ઉપયોગ કરવાનું ચાલુ રાખીશું. પછી આપણે તેને ચહેરાના ભાગો દોરવા માટે લાગુ કરીશું.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हम चीज़ों को त्रि-आयामी दिखाने के लिए छायांकन का इस्तेमाल जारी रखेंगे। फिर हम चेहरे के हिस्सों को चित्रित करने में इसका इस्तेमाल करेंगे।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Continueremo a usare l'ombreggiatura per dare tridimensionalità agli elementi. Poi applicheremo questo metodo al disegno delle varie parti del viso.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陰影を使って立体感を出し、顔のパーツを描いていきます。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처리를 계속 사용하여 사물을 입체적으로 보이게 만들 것입니다. 그런 다음 얼굴 부분을 그리는 데 이 방법을 적용할 것입니다.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Em ê berdewam bikin ku siya bikar bînin da ku tiştan sê-alî xuya bikin. Dûv re em ê vê yekê ji bo xêzkirina perçeyên rû bicîh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Kami akan terus menggunakan teduhan untuk menjadikan sesuatu kelihatan tiga dimensi. Kemudian kita akan menggunakan ini untuk melukis bahagian muka.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കാര്യങ്ങൾ ത്രിമാനമായി കാണുന്നതിന് ഞങ്ങൾ ഷേഡിംഗ് ഉപയോഗിക്കുന്നത് തുടരും. മുഖത്തിൻ്റെ ഭാഗങ്ങൾ വരയ്ക്കുന്നതിന് ഞങ്ങൾ ഇത് പ്രയോഗിക്കാൻ പോകുന്നു.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हामी चीजहरू त्रि-आयामी देखिन बनाउन छायांकन प्रयोग गरिरहनेछौं। त्यसपछि हामी यसलाई अनुहारको भागहरू चित्रण गर्न लागू गर्न जाँदैछौं।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موږ به د سیوري کارولو ته دوام ورکړو ترڅو شیان درې اړخیزه ښکاري. بیا موږ دا د مخ د برخو په رسم کولو کې پلي کوو.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Vamos continuar usando sombreamento para dar uma aparência tridimensional. Depois, vamos aplicar isso ao desenho das partes do rosto.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ਅਸੀਂ ਚੀਜ਼ਾਂ ਨੂੰ ਤਿੰਨ-ਅਯਾਮੀ ਦਿਖਣ ਲਈ ਸ਼ੈਡਿੰਗ ਦੀ ਵਰਤੋਂ ਕਰਦੇ ਰਹਾਂਗੇ। ਫਿਰ ਅਸੀਂ ਇਸ ਨੂੰ ਚਿਹਰੇ ਦੇ ਹਿੱਸਿਆਂ ਨੂੰ ਖਿੱਚਣ ਲਈ ਲਾਗੂ ਕਰਨ ਜਾ ਰਹੇ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Мы продолжим использовать штриховку, чтобы придать объектам трёхмерный вид. Затем применим её к рисованию частей лица.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Наставићемо да користимо сенчење да ствари изгледају тродимензионално. Затим ћемо ово применити на цртање делова лица.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Waxaan sii wadi doonaa isticmaalka hadhaynta si aan arrimuhu u eegno saddex dhinac. Kadibna waxaan ku dabaqi doonaa tan si loo sawiro qaybaha wajiga.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Seguiremos usando el sombreado para darle un aspecto tridimensional. Luego, aplicaremos esto al dibujar las partes del rostro.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Urang bakal tetep ngagunakeun shading sangkan hal kasampak tilu diménsi. Teras we bade nerapkeun ieu pikeun ngagambar bagian raray.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Tutaendelea kutumia kivuli ili kufanya mambo yaonekane ya pande tatu. Kisha tutatumia hii kwa kuchora sehemu za uso.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 kommer att fortsätta använda skuggning för att få saker att se tredimensionella ut. Sedan ska vi applicera detta på att rita delarna av ansiktet.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Patuloy kaming gagamit ng shading para gawing three-dimensional ang mga bagay. Pagkatapos ay ilalapat namin ito sa pagguhit ng mga bahagi ng mukha.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விஷயங்களை முப்பரிமாணமாகக் காட்ட ஷேடிங்கைப் பயன்படுத்துகிறோம். முகத்தின் பகுதிகளை வரைவதற்கு இதைப் பயன்படுத்துவோம்.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เราจะยังคงใช้การแรเงาเพื่อให้ดูเป็นสามมิติต่อไป จากนั้นเราจะนำไปใช้กับการวาดส่วนต่างๆ ของใบหน้า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Nesneleri üç boyutlu göstermek için gölgelendirmeyi kullanmaya devam edeceğiz. Daha sonra bunu yüzün bölümlerini çizerken uygulayacağız.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Ми збираємося продовжувати використовувати затінення, щоб зробити речі тривимірними. Потім ми застосуємо це до малювання частин обличчя.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ہم چیزوں کو سہ جہتی بنانے کے لیے شیڈنگ کا استعمال کرتے رہیں گے۔ پھر ہم اسے چہرے کے حصوں کو ڈرائنگ میں لاگو کرنے جا رہے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Chúng ta sẽ tiếp tục sử dụng hiệu ứng đổ bóng để tạo hiệu ứng ba chiều. Sau đó, chúng ta sẽ áp dụng hiệu ứng này vào việc vẽ các bộ phận trên khuôn mặt.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2ff72220aba_0_31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2ff72220aba_0_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It is GREAT if you talk quietly with your friends while you work.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Është MIRE nëse flisni qetësisht me miqtë tuaj gjatë punës.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በሚሰሩበት ጊዜ ከጓደኞችዎ ጋር በጸጥታ ቢነጋገሩ በጣም ጥሩ ነው.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من الرائع أن تتحدث بهدوء مع أصدقائك أثناء العمل.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ՀԱՃԵԼԻ է, եթե դուք հանգիստ խոսում եք ձեր ընկերների հետ աշխատանքի ընթացքում: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És genial si parles en silenci amb els teus amics mentre treballes.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如果您在工作时能和朋友轻声交谈，那就太好了。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Het is GEWELDIG als je rustig met je vrienden praat terwijl je werkt.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عالی است اگر در حین کار با دوستان خود به آرامی صحبت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C'est GÉNIAL si vous parlez tranquillement avec vos amis pendant que vous travaillez.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 ist TOLL, wenn Sie sich während der Arbeit ruhig mit Ihren Freunden unterhalten.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 તમે કામ કરતા હો ત્યારે તમારા મિત્રો સાથે શાંતિથી વાત કરો તો તે સરસ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यह बहुत अच्छा है यदि आप काम करते समय अपने दोस्तों के साथ शांति से बात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È FANTASTICO parlare a bassa voce con i tuoi amici mentre lavori.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仕事をしながら友達と静かに話すのもいいですね。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일하는 동안 친구들과 조용히 이야기를 나누는 것은 정말 좋습니다.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Ger hûn di dema xebatê de bi hevalên xwe re bêdeng bipeyivin GEWŞ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Amat HEBAT jika anda bercakap senyap dengan rakan anda semasa anda bekerja.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 ജോലി ചെയ്യുമ്പോൾ നിങ്ങളുടെ സുഹൃത്തുക്കളുമായി നിശബ്ദമായി സംസാരിക്കുന്നത് നല്ലതാണ്.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तपाईंले काम गर्दा आफ्ना साथीहरूसँग चुपचाप कुरा गर्नुभयो भने यो राम्रो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 خورا ښه دی که تاسو د کار پرمهال له خپلو ملګرو سره په خاموشۍ سره خبرې وکړئ.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 ÓTIMO conversar baixinho com seus amigos enquanto trabalha.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ਇਹ ਬਹੁਤ ਵਧੀਆ ਹੈ ਜੇਕਰ ਤੁਸੀਂ ਕੰਮ ਕਰਦੇ ਸਮੇਂ ਆਪਣੇ ਦੋਸਤਾਂ ਨਾਲ ਚੁੱਪਚਾਪ ਗੱਲ ਕਰਦੇ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Будет ЗАМЕЧАТЕЛЬНО, если вы будете спокойно разговаривать с друзьями во время работы.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Сјајно је ако тихо разговарате са пријатељима док радите.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Way fiicantahay haddii aad si aamusnaan leh ula hadasho asxaabtaada markaad shaqaynayso.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 GENIAL si hablas tranquilamente con tus amigos mientras trabajas.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HEBAT upami anjeun ngobrol santai sareng réréncangan anjeun nalika anjeun damel.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 nzuri ikiwa unazungumza kimya kimya na marafiki zako wakati unafanya kazi.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Det är STORT om du pratar tyst med dina vänner medan du jobbar.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MAGANDA kung tahimik kang nakikipag-usap sa iyong mga kaibigan habang nagtatrabaho 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நீங்கள் வேலை செய்யும் போது உங்கள் நண்பர்களுடன் அமைதியாகப் பேசினால் அது மிகவும் நல்லது.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จะดีมากหากคุณพูดคุยกับเพื่อนๆ เบาๆ ในขณะที่คุณทำงาน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Çalışırken arkadaşlarınızla sessizce konuşmanız harika olur.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ЧУДОВО, якщо ви тихо розмовляєте з друзями під час роботи.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یہ بہت اچھا ہے اگر آپ کام کے دوران اپنے دوستوں کے ساتھ خاموشی سے بات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Thật TUYỆT VỜI nếu bạn có thể trò chuyện nhỏ nhẹ với bạn bè trong khi làm việc.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2ff72220aba_0_31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2ff72220aba_0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But I have to move you if you talk and stop working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 unë duhet të të lëviz nëse flet dhe ndalon së punuari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ግን ካወራህና መስራት ካቆምክ ላንቀሳቅስህ አለብኝ</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لكن يجب أن أحركك إذا تحدثت وتوقفت عن العمل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Բայց ես պետք է քեզ տեղափոխեմ, եթե խոսես ու չաշխատես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Però t'he de moure si parles i deixes de treballar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但如果你说话并且停止工作，我就得把你调走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Maar ik moet je verplaatsen als je praat en stopt met werken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اما اگر حرف بزنی و دست از کار بکشی، باید حرکتت کنم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Mais je dois te déplacer si tu parles et arrêtes de travailler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Aber ich muss dich bewegen, wenn du redest und aufhörst zu arbeiten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પરંતુ જો તમે વાત કરો અને કામ કરવાનું બંધ કરો તો મારે તમને ખસેડવું પડશે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लेकिन अगर आप बात करते रहेंगे और काम करना बंद कर देंगे तो मुझे आपको हटाना पड़ेगा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 devo spostarti se parli e smetti di lavorare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でも、もしあなたが話して仕事をやめたら、私はあなたを移動させなければなりません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하지만 당신이 말을 하고 일을 멈추면 나는 당신을 옮겨야 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Lê eger tu biaxivî û dev ji xebatê berdî divê ez te biçim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Tetapi saya perlu memindahkan anda jika anda bercakap dan berhenti bekerja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എന്നാൽ നിങ്ങൾ സംസാരിച്ച് ജോലി നിർത്തിയാൽ എനിക്ക് നിങ്ങളെ നീക്കണം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तर यदि तपाईले बोल्नु भयो र काम गर्न छोड्नु भयो भने मैले तपाईलाई सार्नु पर्छ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مګر زه باید تاسو حرکت وکړم که تاسو خبرې وکړئ او کار بند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Mas eu tenho que te mover se você falar e parar de trabalhar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ਪਰ ਜੇ ਤੁਸੀਂ ਗੱਲ ਕਰਦੇ ਹੋ ਅਤੇ ਕੰਮ ਕਰਨਾ ਬੰਦ ਕਰ ਦਿੰਦੇ ਹੋ ਤਾਂ ਮੈਨੂੰ ਤੁਹਾਨੂੰ ਹਿਲਾਉਣਾ ਪਵੇਗਾ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Но мне придется тебя переселить, если ты заговоришь и перестанешь работать.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Али морам да те преместим ако проговориш и престанеш да радиш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Laakiin waa inaan ku raro haddii aad hadasho oo aad joojiso shaqada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Pero tengo que moverte si hablas y dejas de trabajar.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Tapi kuring kudu mindahkeun anjeun lamun ngobrol jeung eureun gawé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Lakini ni lazima nikusogeze ukiongea na kuacha kufanya kazi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Men jag måste flytta på dig om du pratar och slutar jobba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Pero kailangan kitang galawin kung magsasalita ka at hindi ka na magtatrabaho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ஆனால் நீங்கள் பேசிவிட்டு வேலை செய்வதை நிறுத்தினால் நான் உங்களை நகர்த்த வேண்டும்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แต่ฉันต้องย้ายคุณถ้าคุณพูดแล้วหยุดทำงาน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Ama eğer konuşursan ve çalışmayı bırakırsan seni hareket ettirmem gerekir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Але я повинен перемістити вас, якщо ви говорите і перестанете працювати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لیکن اگر آپ بات کرتے ہیں اور کام کرنا چھوڑ دیتے ہیں تو مجھے آپ کو منتقل کرنا پڑے گا۔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Nhưng tôi phải di chuyển bạn nếu bạn nói chuyện và ngừng làm việc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d1e12eb151_0_39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d1e12eb151_0_3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37e4fa4404e_1_5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37e4fa4404e_1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These people still need to accept their invitation to the google classroom for 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Këta njerëz ende duhet të pranojnë ftesën e tyre në klasën e google për 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እነዚህ ሰዎች አሁንም የጉግል ክፍል ለስነጥበብ ግብዣቸውን መቀበል አለባቸው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لا يزال يتعين على هؤلاء الأشخاص قبول دعوتهم إلى الفصول الدراسية في Google للفن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Այս մարդիկ դեռևս պետք է ընդունեն իրենց հրավերը արվեստի համար google դասարան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Aquestes persones encara han d'acceptar la seva invitació a l'aula de Google d'art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这些人仍然需要接受谷歌艺术课堂的邀请</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Deze mensen moeten nog steeds hun uitnodiging voor de Google Classroom voor kunst accepteren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این افراد هنوز باید دعوت خود را به کلاس درس google برای هنر بپذیرند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Ces personnes doivent encore accepter leur invitation à la classe Google pour l'art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Diese Personen müssen ihre Einladung zum Google Classroom für Kunst noch annehmen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આ લોકોને હજુ પણ કલા માટેના google વર્ગખંડમાં તેમના આમંત્રણને સ્વીકારવાની જરૂર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इन लोगों को अभी भी कला के लिए गूगल कक्षा में अपने निमंत्रण को स्वीकार करने की आवश्यकता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Queste persone devono ancora accettare il loro invito alla Google Classroom per l'arte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これらの人々は、Google Classroom for Artへの招待を受け入れる必要があります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사람들은 여전히 예술을 위한 Google 교실 초대를 수락해야 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 mirov hîn jî hewce ne ku vexwendina wan ji bo hunerê pola google-ê qebûl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Mereka ini masih perlu menerima jemputan mereka ke kelas google untuk seni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ഈ ആളുകൾക്ക് കലയ്ക്കായി ഗൂഗിൾ ക്ലാസ്റൂമിലേക്കുള്ള അവരുടെ ക്ഷണം ഇപ്പോഴും സ്വീകരിക്കേണ്ടതുണ്ട്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 व्यक्तिहरूले अझै पनि कलाको लागि गुगल क्लासरूममा उनीहरूको निमन्त्रणा स्वीकार गर्न आवश्यक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 خلک لاهم اړتیا لري چې د هنر لپاره د ګوګل ټولګي ته د دوی بلنه ومني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Essas pessoas ainda precisam aceitar o convite para a sala de aula do Google para arte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ਇਹਨਾਂ ਲੋਕਾਂ ਨੂੰ ਅਜੇ ਵੀ ਕਲਾ ਲਈ ਗੂਗਲ ਕਲਾਸਰੂਮ ਵਿੱਚ ਉਹਨਾਂ ਦੇ ਸੱਦੇ ਨੂੰ ਸਵੀਕਾਰ ਕਰਨ ਦੀ ਲੋੜ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Этим людям все еще нужно принять приглашение в Google Classroom по искусству.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Ови људи и даље морају да прихвате свој позив у Гугл учионицу за уметност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Dadkani waxay weli u baahan yihiin inay aqbalaan martiqaadkooda fasalka google ee farshaxanka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Estas personas aún necesitan aceptar su invitación al aula de Google para el arte.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Jalma-jalma ieu masih kedah nampi ulemanana ka kelas google pikeun seni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Watu hawa bado wanahitaji kukubali mwaliko wao kwenye darasa la google kwa sanaa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Dessa människor måste fortfarande acceptera deras inbjudan till Googles klassrum för konst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Kailangan pa ring tanggapin ng mga taong ito ang kanilang imbitasyon sa google classroom para sa sining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கலைக்கான கூகுள் வகுப்பறைக்கான அழைப்பை இவர்கள் இன்னும் ஏற்க வேண்டும்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คนเหล่านี้ยังต้องตอบรับคำเชิญเข้าร่วม Google Classroom เพื่อศิลปะ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 kişilerin sanat için Google Classroom'a davetlerini kabul etmeleri gerekiyor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Ці люди все ще мають прийняти запрошення до гугл-класу мистецтва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ان لوگوں کو اب بھی آرٹ کے لیے گوگل کلاس روم میں ان کی دعوت قبول کرنے کی ضرورت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Những người này vẫn cần phải chấp nhận lời mời tham gia lớp học nghệ thuật trên Google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fe596dad17_1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2fe596dad1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5a5444aba3_0_39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25a5444aba3_0_3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Portrait projects from former students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Projekte portretesh nga ish-nxënës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ከቀድሞ ተማሪዎች የቁም ፕሮጀክቶች</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مشاريع بورتريه من الطلاب السابقين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Դիմանկարային նախագծեր նախկին ուսանողներից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Projectes de retrats d'antics alumnes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以前学生的肖像项目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Portretprojecten van oud-studenten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پروژه های پرتره از دانش آموزان سابق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Projets de portraits d'anciens élèves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Porträtprojekte ehemaliger Studierender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ભૂતપૂર્વ વિદ્યાર્થીઓના પોટ્રેટ પ્રોજેક્ટ્સ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पूर्व छात्रों की पोर्ट्रेट परियोजनाएँ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Progetti di ritratti di ex studenti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卒業生のポートレートプロジェクト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전 학생들의 초상화 프로젝트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Projeyên portreyê ji xwendekarên berê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Projek potret daripada bekas pelajar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മുൻ വിദ്യാർത്ഥികളിൽ നിന്നുള്ള പോർട്രെയ്റ്റ് പ്രോജക്ടുകൾ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पूर्व विद्यार्थीहरूबाट पोर्ट्रेट परियोजनाहरू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پخوانیو زده کونکو څخه د انځورونو پروژې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Projetos de retratos de ex-alunos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ਸਾਬਕਾ ਵਿਦਿਆਰਥੀਆਂ ਦੇ ਪੋਰਟਰੇਟ ਪ੍ਰੋਜੈਕਟ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Портретные проекты бывших студентов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Пројекти портрета бивших ученика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Mashaariicda sawirka ee ardaydii hore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Proyectos de retratos de antiguos alumnos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Proyék potret ti urut murid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Miradi ya picha kutoka kwa wanafunzi wa zamani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Porträttprojekt från tidigare studenter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Portrait projects mula sa mga dating estudyante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முன்னாள் மாணவர்களிடமிருந்து உருவப்பட திட்டங்கள்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โครงการภาพถ่ายจากศิษย์เก่า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Eski öğrencilerin portre projeleri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Проекти портретів колишніх студентів</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سابق طلباء کے پورٹریٹ پروجیکٹس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Các dự án chân dung từ cựu sinh viên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3bdecd4e65a_0_26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3bdecd4e65a_0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3bdecd4e65a_0_28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3bdecd4e65a_0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3bdecd4e65a_0_28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3bdecd4e65a_0_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3bdecd4e65a_0_29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3bdecd4e65a_0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6ec6796902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6ec679690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3bdecd4e65a_0_29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3bdecd4e65a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3bdecd4e65a_0_30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3bdecd4e65a_0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3bdecd4e65a_0_30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3bdecd4e65a_0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3bdecd4e65a_0_31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3bdecd4e65a_0_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3bdecd4e65a_0_31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3bdecd4e65a_0_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3bdecd4e65a_0_32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3bdecd4e65a_0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3bdecd4e65a_0_32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3bdecd4e65a_0_3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3bdecd4e65a_0_33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3bdecd4e65a_0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3bdecd4e65a_0_33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3bdecd4e65a_0_3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3bdecd4e65a_0_34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3bdecd4e65a_0_3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89d78a2629_0_5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289d78a2629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3bdecd4e65a_0_34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3bdecd4e65a_0_3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3bdecd4e65a_0_35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3bdecd4e65a_0_3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3bdecd4e65a_0_37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3bdecd4e65a_0_3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3bdecd4e65a_0_37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3bdecd4e65a_0_3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3bdecd4e65a_0_39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3bdecd4e65a_0_3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3bdecd4e65a_0_39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3bdecd4e65a_0_3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3bdecd4e65a_0_40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3bdecd4e65a_0_4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3bdecd4e65a_0_40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3bdecd4e65a_0_4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3bdecd4e65a_0_41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3bdecd4e65a_0_4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3bdecd4e65a_0_41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3bdecd4e65a_0_4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1e9cecdca34_1_32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1e9cecdca34_1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3bdecd4e65a_0_42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3bdecd4e65a_0_4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3bdecd4e65a_0_42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3bdecd4e65a_0_4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3bdecd4e65a_0_43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3bdecd4e65a_0_4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3bdecd4e65a_0_43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3bdecd4e65a_0_4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3bdecd4e65a_0_44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46" name="Google Shape;546;g3bdecd4e65a_0_4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3bdecd4e65a_0_44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3bdecd4e65a_0_4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3bdecd4e65a_0_45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58" name="Google Shape;558;g3bdecd4e65a_0_4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3bdecd4e65a_0_45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3bdecd4e65a_0_4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112f88d5151_0_26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82" name="Google Shape;582;g112f88d5151_0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25a5444aba3_0_50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25a5444aba3_0_5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Send me your self-portraits and backgrounds! Hand it in using the Google classroom for art. For a great drawing, make sure your photo: Has enough detail and focuses on your face. Has enough detail in your hair/hat/scarf. Is an original image file and NOT a screenshot. Moves from light to dark across your face. Does not use an Snapchat-style filter.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Send me your self-portraits and backgrounds!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Më dërgoni autoportretet dhe sfondet tuaja! Përdoreni atë duke përdorur klasën e Google për art. Për një vizatim të mrekullueshëm, sigurohuni që fotografia juaj: Ka mjaft detaje dhe fokusohet në fytyrën tuaj. Ka detaje të mjaftueshme në flokë/kapelë/shami. Është një skedar imazhi origjinal dhe JO një pamje ekrani. Lëviz nga drita në errësirë në të gjithë fytyrën tuaj. Nuk përdor një filtër të stilit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የራስህን ምስል እና ዳራ ላክልኝ! የጉግል ክፍልን ለሥነ ጥበብ በመጠቀም አስረክቡ። ለትልቅ ስዕል፡ ፎቶዎን ያረጋግጡ፡ በቂ ዝርዝር ያለው እና በፊትዎ ላይ ያተኩራል። በፀጉርዎ/ኮፍያዎ/ስካርፍዎ ላይ በቂ ዝርዝር አለው። ዋናው የምስል ፋይል ነው እና ቅጽበታዊ ገጽ እይታ አይደለም። ፊትዎ ላይ ከብርሃን ወደ ጨለማ ይሸጋገራል። የ Snapchat-style ማጣሪያ አይጠቀምም።</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أرسل لي صورك الشخصية وخلفياتك! أرسلها باستخدام تطبيق جوجل كلاسروم للرسم. للحصول على رسم رائع، تأكد من أن صورتك: تحتوي على تفاصيل كافية وتُركز على وجهك. تحتوي على تفاصيل كافية في شعرك/قبعتك/وشاحك. أن تكون صورة أصلية وليست لقطة شاشة. أن يكون وجهك متحركًا من الفاتح إلى الداكن. لا تستخدم فلترًا مشابهًا لفلتر سناب شات.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Ուղարկեք ինձ ձեր ինքնադիմանկարներն ու նախապատմությունները: Հանձնեք այն՝ օգտագործելով Google-ի դասասենյակը արվեստի համար: Հիանալի նկարչության համար համոզվեք, որ ձեր լուսանկարը ունի բավականաչափ մանրամասներ և կենտրոնացած է ձեր դեմքի վրա: Ձեր մազերի/գլխարկի/շարֆի մեջ բավականաչափ մանրուք ունի: Բնօրինակ պատկերի ֆայլ է և ՈՉ Սքրինշոթ: Տեղափոխվում է լույսից մութ ձեր դեմքով: Չի օգտագործում Snapchat-ի ոճի զտիչ: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Envia'm els teus autoretrats i fons! Entrega-ho utilitzant l'aula de Google per a l'art. Per obtenir un dibuix fantàstic, assegureu-vos que la vostra foto: Té prou detalls i se centra en la vostra cara. Té prou detall al teu cabell/barret/mocador. És un fitxer d'imatge original i NO una captura de pantalla. Passa de clar a fosc per la teva cara. No utilitza un filtre d'estil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请将你的自画像和背景发给我！请使用谷歌艺术课堂提交。为了获得优秀的绘画作品，请确保你的照片：细节丰富，并聚焦于你的脸部；头发/帽子/围巾的细节丰富；必须是原始图像文件，而非截图；脸部颜色由亮变暗；不使用类似 Snapchat 的滤镜。</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Stuur me je zelfportretten en achtergronden! Lever ze in via Google Classroom voor kunst. Voor een goede tekening moet je ervoor zorgen dat je foto: Genoeg details bevat en de focus op je gezicht legt. Genoeg details in je haar/hoed/sjaal laat zien. Een origineel afbeeldingsbestand is en GEEN screenshot. Van licht naar donker over je gezicht gaat. Geen Snapchat-achtig filter gebruikt.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سلف پرتره و پس زمینه خود را برای من بفرستید! آن را در استفاده از کلاس درس Google برای هنر ارائه دهید. برای یک طراحی عالی، مطمئن شوید که عکستان: جزئیات کافی داشته باشد و روی صورت شما فوکوس کند. جزئیات کافی در مو/کلاه/روسری شما دارد. یک فایل تصویر اصلی است و اسکرین شات نیست. روی صورت شما از روشن به تاریکی حرکت می کند. از فیلتر به سبک اسنپ چت استفاده نمی کند.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Envoyez-moi vos autoportraits et arrière-plans ! Utilisez Google Classroom pour l'art. Pour un dessin réussi, assurez-vous que votre photo : est suffisamment détaillée et met en valeur votre visage ; présente suffisamment de détails dans vos cheveux, votre chapeau et votre foulard ; est une image originale et NON une capture d'écran ; passe du clair au foncé sur votre visage ; n'utilise pas de filtre de type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Schickt mir eure Selbstporträts und Hintergründe! Reicht sie über Google Classroom für Kunst ein. Für eine gelungene Zeichnung sollte euer Foto: Ausreichend Details aufweisen und euer Gesicht im Fokus haben. Ausreichend Details in eurem Haar/Hut/Schal aufweisen. Es muss eine Originalbilddatei und KEIN Screenshot sein. Es muss sich von hell nach dunkel über euer Gesicht bewegen. Es darf keinen Snapchat-Filter verwenden.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મને તમારા સ્વ-પોટ્રેટ અને પૃષ્ઠભૂમિ મોકલો! કલા માટે Google વર્ગખંડનો ઉપયોગ કરીને તેને આપો. ઉત્તમ ડ્રોઇંગ માટે, ખાતરી કરો કે તમારો ફોટો: પૂરતી વિગતો ધરાવે છે અને તમારા ચહેરા પર ધ્યાન કેન્દ્રિત કરે છે. તમારા વાળ/ટોપી/સ્કાર્ફમાં પૂરતી વિગતો છે. મૂળ ઇમેજ ફાઇલ છે અને સ્ક્રીનશોટ નથી. તમારા ચહેરા પર પ્રકાશથી અંધારા તરફ આગળ વધે છે. Snapchat-શૈલી ફિલ્ટરનો ઉપયોગ કરતું નથી.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मुझे अपने सेल्फ़-पोर्ट्रेट और बैकग्राउंड भेजें! गूगल क्लासरूम फ़ॉर आर्ट का इस्तेमाल करके इसे जमा करें। एक बेहतरीन ड्राइंग के लिए, सुनिश्चित करें कि आपकी तस्वीर में: पर्याप्त विवरण हों और वह आपके चेहरे पर केंद्रित हो। आपके बालों/टोपी/स्कार्फ में पर्याप्त विवरण हों। यह एक मूल इमेज फ़ाइल हो, स्क्रीनशॉट नहीं। आपके चेहरे पर हल्के से गहरे रंग में बदलती हो। इसमें स्नैपचैट-स्टाइल फ़िल्टर का इस्तेमाल न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Inviatemi i vostri autoritratti e sfondi! Consegnateli tramite Google Classroom per l'arte. Per un disegno di qualità, assicuratevi che la foto: sia sufficientemente dettagliata e si concentri sul vostro viso. abbia abbastanza dettagli nei capelli/cappello/sciarpa. sia un file immagine originale e NON uno screenshot. si muova dal chiaro allo scuro sul viso. non utilizzi un filtro in stile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自画像と背景を送ってください！Google Classroom for Artを使って提出してください。素晴らしい作品にするためには、写真に以下の点に注意してください。顔に十分なディテールがあり、焦点が合っていること。髪、帽子、スカーフに十分なディテールがあること。スクリーンショットではなく、オリジナルの画像ファイルであること。顔の明暗がはっきりと変化していること。Snapchat風のフィルターを使用していないこ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자화상과 배경을 보내주세요! Google Classroom 미술 프로그램을 이용하여 제출해 주세요. 멋진 그림을 위해 다음 사항을 준수해 주세요. 사진에 충분한 디테일이 있고 얼굴에 초점을 맞춘 사진이어야 합니다. 머리카락/모자/스카프의 디테일이 충분한 사진이어야 합니다. 스크린샷이 아닌 원본 이미지 파일이어야 합니다. 얼굴 전체가 밝은 부분과 어두운 부분으로 자연스럽게 움직이는 사진이어야 합니다. 스냅챗 스타일의 필터를 사용하지 않아야 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Xwe-portre û paşnavên xwe ji min re bişînin! Destê xwe bidin dersa Google-ê ji bo hunerê bikar bînin. Ji bo xêzkirinek mezin, pê ewle bine ku wêneya xwe: Bi têra xwe hûrgulî heye û li ser rûyê we disekine. Bi têra xwe hûrgulî di porê / şapik / şapika we de heye. Pelê wêneyek orjînal e û NE dîmenek e. Li ser rûyê we ji ronahiyê berbi tarîyê digere. Parzûnek bi şêwaza Snapchat bikar nayîne.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Hantarkan saya potret diri dan latar belakang anda! Serahkannya menggunakan bilik darjah Google untuk seni. Untuk lukisan yang hebat, pastikan foto anda: Mempunyai perincian yang mencukupi dan memfokus pada wajah anda. Mempunyai perincian yang cukup pada rambut/topi/selendang anda. Merupakan fail imej asal dan BUKAN tangkapan skrin. Bergerak dari terang ke gelap di seluruh wajah anda. Tidak menggunakan penapis gaya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സ്വന്തം ഛായാചിത്രങ്ങളും പശ്ചാത്തലങ്ങളും എനിക്ക് അയച്ചുതരിക! കലയ്‌ക്കായി Google ക്ലാസ്‌റൂം ഉപയോഗിച്ച് ഇത് കൈമാറുക. മികച്ച ഡ്രോയിംഗിനായി, നിങ്ങളുടെ ഫോട്ടോ: ആവശ്യത്തിന് വിശദാംശങ്ങളുണ്ടെന്നും നിങ്ങളുടെ മുഖത്ത് ഫോക്കസ് ചെയ്യുന്നുണ്ടെന്നും ഉറപ്പാക്കുക. നിങ്ങളുടെ മുടി/തൊപ്പി/സ്കാർഫിൽ മതിയായ വിശദാംശങ്ങൾ ഉണ്ട്. ഒരു യഥാർത്ഥ ഇമേജ് ഫയലാണ്, ഒരു സ്ക്രീൻഷോട്ട് അല്ല. നിങ്ങളുടെ മുഖത്ത് വെളിച്ചത്തിൽ നിന്ന് ഇരുട്ടിലേക്ക് നീങ്ങുന്നു. Snapchat-സ്റ്റൈൽ ഫിൽട്ടർ ഉപയോഗിക്കുന്നില്ല.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मलाई आफ्नो आत्म-चित्र र पृष्ठभूमि पठाउनुहोस्! कलाको लागि Google कक्षाकोठा प्रयोग गरेर यसलाई हस्तान्तरण गर्नुहोस्। उत्कृष्ट रेखाचित्रको लागि, तपाईंको फोटो सुनिश्चित गर्नुहोस्: पर्याप्त विवरण छ र तपाईंको अनुहारमा केन्द्रित छ। तपाईको कपाल/टोपी/स्कार्फमा पर्याप्त विवरण छ। मूल छवि फाइल हो र स्क्रिनसट होइन। तपाईंको अनुहारमा उज्यालोबाट अँध्यारोमा सर्छ। Snapchat-शैली फिल्टर प्रयोग गर्दैन।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ما ته خپل د ځان عکسونه او شالیدونه راولیږئ! دا د هنر لپاره د ګوګل ټولګي په کارولو کې وسپارئ. د عالي نقاشۍ لپاره ، ډاډ ترلاسه کړئ چې ستاسو عکس: کافي توضیحات لري او ستاسو په مخ تمرکز کوي. ستاسو په ویښتو / خولۍ / سکارف کې کافي توضیحات لري. د اصلي عکس فایل دی او سکرین شاټ نه دی. ستاسو په مخ کې له رڼا څخه تیاره ته حرکت کوي. د Snapchat سټایل فلټر نه کاروي.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Enviem-me seus autorretratos e fundos! Entreguem-nos usando o Google Sala de Aula para Arte. Para um ótimo desenho, certifique-se de que sua foto: Tenha detalhes suficientes e foque no seu rosto. Tenha detalhes suficientes no seu cabelo/chapéu/cachecol. Seja um arquivo de imagem original e NÃO uma captura de tela. Mude de claro para escuro no seu rosto. Não use um filtro estilo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ਮੈਨੂੰ ਆਪਣੇ ਸਵੈ-ਪੋਰਟਰੇਟ ਅਤੇ ਪਿਛੋਕੜ ਭੇਜੋ! ਕਲਾ ਲਈ Google ਕਲਾਸਰੂਮ ਦੀ ਵਰਤੋਂ ਕਰਨ ਵਿੱਚ ਇਸਨੂੰ ਹੱਥ ਦਿਓ। ਇੱਕ ਵਧੀਆ ਡਰਾਇੰਗ ਲਈ, ਯਕੀਨੀ ਬਣਾਓ ਕਿ ਤੁਹਾਡੀ ਫੋਟੋ: ਕਾਫ਼ੀ ਵੇਰਵੇ ਹੈ ਅਤੇ ਤੁਹਾਡੇ ਚਿਹਰੇ 'ਤੇ ਫੋਕਸ ਹੈ। ਤੁਹਾਡੇ ਵਾਲਾਂ/ਟੋਪੀ/ਸਕਾਰਫ਼ ਵਿੱਚ ਕਾਫ਼ੀ ਵੇਰਵੇ ਹਨ। ਇੱਕ ਅਸਲੀ ਚਿੱਤਰ ਫਾਈਲ ਹੈ ਅਤੇ ਇੱਕ ਸਕ੍ਰੀਨਸ਼ੌਟ ਨਹੀਂ ਹੈ. ਤੁਹਾਡੇ ਚਿਹਰੇ 'ਤੇ ਰੌਸ਼ਨੀ ਤੋਂ ਹਨੇਰੇ ਵੱਲ ਵਧਦਾ ਹੈ। ਇੱਕ Snapchat-ਸ਼ੈਲੀ ਫਿਲਟਰ ਦੀ ਵਰਤੋਂ ਨਹੀਂ ਕਰਦਾ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Присылайте мне свои автопортреты и фоны! Сдайте их через Google Classroom for Art. Чтобы рисунок получился отличным, убедитесь, что фотография: достаточно детализирована и фокусируется на вашем лице; достаточно детализирована на ваших волосах/шапке/шарфе; является оригинальным изображением, а НЕ скриншотом; плавно переходит от светлого к тёмному на вашем лице; не использует фильтры в стиле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Шаљите ми своје аутопортрете и позадине! Предајте га помоћу Гоогле учионице за уметност. За одличан цртеж, уверите се да ваша фотографија: има довољно детаља и фокусира се на ваше лице. Има довољно детаља у коси/шеширу/шалу. То је оригинална датотека слике, а НЕ снимак екрана. Креће се од светлог до тамног преко вашег лица. Не користи филтер у стилу Снапцхата.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ii soo dir sawiradaada iyo asalkaaga! Ku dhiib adigoo isticmaalaya fasalka Google-ka ee farshaxanka. Si aad u hesho sawir weyn, hubi sawirkaaga: Inuu leeyahay tafaasiil ku filan oo diiradda saaraya wejigaaga. Ku leeyahay tafaasiil kugu filan timahaaga/koofiyaddaada/maro-madaxdaada. Waa faylka sawirka asalka ah mana aha sawir qaade. Wuxuu ka guuraa iftiinka una guuraa mugdi wejigaaga oo dhan. Ma isticmaalo shaandhada qaabka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¡Envíame tus autorretratos y fondos! Entrégalos usando Google Classroom for Art. Para un buen dibujo, asegúrate de que tu foto: Tenga suficientes detalles y se enfoque en tu rostro. Tenga suficientes detalles en tu cabello, sombrero o bufanda. Sea una imagen original, NO una captura de pantalla. Mueva tu rostro de claro a oscuro. No use un filtro estilo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Kirimkeun poto sareng latar tukang anjeun ka kuring! Serahkeun éta ngagunakeun kelas Google pikeun seni. Pikeun gambar anu saé, pastikeun poto anjeun: Boga detil anu cukup sareng fokus kana ramo anjeun. Boga detil anu cukup dina rambut / topi / syal anjeun. Nyaéta file gambar asli sareng NOT screenshot. Mindahkeun tina caang ka poék dina beungeut anjeun. Henteu nganggo saringan gaya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Nitumie picha zako za kibinafsi na asili! Ikabidhi kwa kutumia darasa la Google kwa sanaa. Kwa mchoro mzuri, hakikisha picha yako: Ina maelezo ya kutosha na inaangazia uso wako. Ina maelezo ya kutosha kwenye nywele/kofia/skafu yako. Ni faili asili ya picha na SI picha ya skrini. Husogea kutoka mwanga hadi giza kwenye uso wako. Haitumii kichujio cha mtindo wa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Skicka mig dina självporträtt och bakgrunder! Lämna in den med hjälp av Googles klassrum för konst. För en bra ritning, se till att ditt foto: Har tillräckligt med detaljer och fokuserar på ditt ansikte. Har tillräckligt med detaljer i ditt hår/mössa/halsduk. Är en originalbildfil och INTE en skärmdump. Rör sig från ljust till mörkt över ditt ansikte. Använder inte ett filter i Snapchat-stil.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Ipadala sa akin ang iyong mga self-portraits at background! Ibigay ito gamit ang Google classroom para sa sining. Para sa isang mahusay na pagguhit, tiyaking ang iyong larawan: May sapat na detalye at nakatutok sa iyong mukha. May sapat na detalye sa iyong buhok/sumbrero/scarf. Ay isang orihinal na file ng imahe at HINDI isang screenshot. Gumagalaw mula sa liwanag hanggang sa dilim sa iyong mukha. Hindi gumagamit ng Snapchat-style na filter.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சுய உருவப்படங்களையும் பின்னணியையும் எனக்கு அனுப்புங்கள்! கலைக்காக கூகுள் வகுப்பறையைப் பயன்படுத்தவும். சிறந்த வரைபடத்திற்கு, உங்கள் புகைப்படம்: போதுமான விவரங்கள் மற்றும் உங்கள் முகத்தில் கவனம் செலுத்துவதை உறுதிசெய்யவும். உங்கள் முடி/தொப்பி/தாவணியில் போதுமான விவரங்கள் உள்ளன. அசல் படக் கோப்பு மற்றும் ஸ்கிரீன்ஷாட் அல்ல. உங்கள் முகம் முழுவதும் ஒளியிலிருந்து இருளுக்கு நகர்கிறது. Snapchat பாணி வடிப்பானைப் பயன்படுத்துவதில்லை.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ส่งภาพเหมือนตนเองและพื้นหลังมาให้ฉัน! ส่งโดยใช้ Google Classroom สำหรับงานศิลปะ เพื่อภาพวาดที่สวยงาม ตรวจสอบให้แน่ใจว่ารูปถ่ายของคุณ: มีรายละเอียดเพียงพอและโฟกัสที่ใบหน้าของคุณ มีรายละเอียดเพียงพอในเส้นผม/หมวก/ผ้าพันคอ เป็นไฟล์ภาพต้นฉบับ ไม่ใช่ภาพหน้าจอ ไล่สีจากสว่างไปมืดบนใบหน้าของคุณ ไม่ใช้ฟิลเตอร์แบบ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Otoportrelerinizi ve arka planlarınızı bana gönderin! Sanat için Google Classroom'u kullanarak teslim edin. Harika bir çizim için fotoğrafınızın: Yeterli ayrıntıya sahip olduğundan ve yüzünüze odaklandığından emin olun. Saçınızda/şapkanızda/eşarbınızda yeterli ayrıntıya sahip olduğundan emin olun. Orijinal bir görüntü dosyası olmalı ve ekran görüntüsü OLMAMALI. Yüzünüzde açıktan koyuya doğru geçiş yapmalı. Snapchat tarzı bir filtre kullanmamalı.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Надсилайте мені свої автопортрети та фони! Здайте його за допомогою Google classroom for art. Щоб малюнок був чудовим, переконайтеся, що ваше фото має достатньо деталей і фокусується на вашому обличчі. Має достатньо деталей у вашому волоссі/шапці/шарфі. Це оригінальний файл зображення, а НЕ знімок екрана. Рухається від світлого до темного по вашому обличчю. Не використовує фільтр у стилі Snapchat.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مجھے اپنے سیلف پورٹریٹ اور پس منظر بھیجیں! آرٹ کے لیے گوگل کلاس روم کا استعمال کرتے ہوئے اسے حوالے کریں۔ ایک عمدہ ڈرائنگ کے لیے، یقینی بنائیں کہ آپ کی تصویر: کافی تفصیل ہے اور آپ کے چہرے پر فوکس ہے۔ آپ کے بالوں/ٹوپی/اسکارف میں کافی تفصیل ہے۔ اصل تصویری فائل ہے نہ کہ اسکرین شاٹ۔ آپ کے چہرے پر روشنی سے اندھیرے کی طرف بڑھتا ہے۔ Snapchat طرز کا فلٹر استعمال نہیں کرتا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Gửi cho tôi ảnh chân dung tự họa và ảnh nền của bạn! Nộp bằng ứng dụng Google Classroom dành cho nghệ thuật. Để có một bức vẽ đẹp, hãy đảm bảo ảnh của bạn: Có đủ chi tiết và tập trung vào khuôn mặt. Có đủ chi tiết trên tóc/mũ/khăn quàng cổ. Là ảnh gốc, KHÔNG phải ảnh chụp màn hình. Chuyển từ sáng sang tối trên khuôn mặt. Không sử dụng bộ lọc kiểu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6ec6796902_0_5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6ec6796902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28ecb422d7d_0_5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28ecb422d7d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I don’t have a new photo, I have printed your PowerSchool photos for you.   The deadline for sending me photos is 4:00 Tuesday.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Nëse nuk kam një foto të re, unë kam printuar fotot tuaja të PowerSchool për ju.   Afati i fundit për dërgimin e fotove është ora 4:00 e martë.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አዲስ ፎቶ ከሌለኝ የPowerSchool ፎቶዎችን ለእርስዎ አትሜያለሁ።   ፎቶዎችን ለመላክ ቀነ ገደብ ማክሰኞ 4:00 ነው።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إذا لم تكن لديّ صورة جديدة، فقد طبعتُ صور باور سكول الخاصة بك. آخر موعد لإرسال الصور هو الساعة الرابعة عصرًا يوم الثلاثاء.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Եթե ես չունեմ նոր լուսանկար, ես տպել եմ ձեր PowerSchool լուսանկարները ձեզ համար:   Ինձ լուսանկարներ ուղարկելու վերջնաժամկետն է երեքշաբթի ժամը 4:00: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no tinc una foto nova, us he imprès les fotos de PowerSchool.   La data límit per enviar-me les fotos és dimarts a les 4:00.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如果我没有新照片，我已经把你们的PowerSchool照片打印出来了。照片的截止日期是周二下午4点。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Als ik geen nieuwe foto heb, heb ik je PowerSchool-foto's voor je afgedrukt. De deadline voor het insturen van de foto's is dinsdag 16:00 uur.</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عکس جدیدی ندارم، عکس های PowerSchool شما را برای شما چاپ کرده ام.   آخرین مهلت ارسال عکس برای من ساعت 4:00 سه شنبه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je n'ai pas de nouvelle photo, j'ai imprimé vos photos PowerSchool. La date limite pour m'envoyer vos photos est mardi 16h.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Falls ich kein neues Foto habe, habe ich eure PowerSchool-Fotos für euch ausgedruckt. Einsendeschluss für Fotos ist Dienstag, 16:00 Uhr.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 મારી પાસે નવો ફોટો નથી, તો મેં તમારા પાવરસ્કૂલના ફોટા તમારા માટે છાપ્યા છે.   મને ફોટા મોકલવાની અંતિમ તારીખ 4:00 મંગળવાર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अगर मेरे पास कोई नई फ़ोटो नहीं है, तो मैंने आपके लिए पावरस्कूल की तस्वीरें प्रिंट कर ली हैं। मुझे फ़ोटो भेजने की आखिरी तारीख मंगलवार शाम 4 बजे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non ho una nuova foto, ho stampato per te le tue foto PowerSchool. La scadenza per inviarmi le foto è martedì alle 16:00.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新しい写真がない場合は、PowerSchoolの写真を印刷しておきました。写真の送付期限は火曜日の午後4時です。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새 사진이 없을 경우, PowerSchool 사진을 인쇄해 두었습니다. 사진 제출 마감일은 화요일 오후 4시입니다.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Ger wêneyek min a nû tunebe, min wêneyên we yên PowerSchool ji we re çap kirine.   Maweya şandina wêneyan ji min re roja sêşemê saet 4:00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Jika saya tidak mempunyai foto baharu, saya telah mencetak foto PowerSchool anda untuk anda.   Tarikh akhir untuk menghantar gambar kepada saya ialah 4:00 Selasa.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എൻ്റെ പക്കൽ പുതിയ ഫോട്ടോ ഇല്ലെങ്കിൽ, നിങ്ങൾക്കായി നിങ്ങളുടെ PowerSchool ഫോട്ടോകൾ ഞാൻ പ്രിൻ്റ് ചെയ്‌തിട്ടുണ്ട്.   എനിക്ക് ഫോട്ടോകൾ അയക്കാനുള്ള അവസാന തീയതി ചൊവ്വാഴ്ച 4:00 ആണ്.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मसँग नयाँ फोटो छैन भने, मैले तपाईंको पावरस्कूल फोटोहरू तपाईंको लागि छापेको छु।   मलाई तस्बिरहरू पठाउने अन्तिम म्याद मंगलबार 4:00 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که زه نوی عکس نلرم، ما ستاسو لپاره ستاسو د پاور سکول عکسونه چاپ کړي دي.   ماته د عکسونو لیږلو وروستۍ نیټه د سه شنبې په ورځ 4:00 ده.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eu não tiver uma foto nova, imprimi as fotos do PowerSchool para você. O prazo para me enviar as fotos é terça-feira, às 16h.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ਜੇਕਰ ਮੇਰੇ ਕੋਲ ਕੋਈ ਨਵੀਂ ਫੋਟੋ ਨਹੀਂ ਹੈ, ਤਾਂ ਮੈਂ ਤੁਹਾਡੇ ਲਈ ਪਾਵਰਸਕੂਲ ਦੀਆਂ ਫੋਟੋਆਂ ਛਾਪੀਆਂ ਹਨ।   ਮੈਨੂੰ ਫੋਟੋਆਂ ਭੇਜਣ ਦੀ ਅੰਤਿਮ ਮਿਤੀ 4:00 ਮੰਗਲਵਾਰ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Если у меня нет новой фотографии, я распечатала ваши фотографии из PowerSchool. Крайний срок отправки фотографий — вторник, 16:00.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Ако немам нову фотографију, одштампао сам ваше ПоверСцхоол фотографије за вас.   Рок за слање фотографија је уторак до 4:00.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Haddii aanan haysan sawir cusub, waxaan kuu daabacay sawiradaada PowerSchool.   Waqtiga kama dambaysta ah ee ii soo diri sawirada waa 4:00 Talaadada.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no tengo una foto nueva, ya he impreso tus fotos de PowerSchool. La fecha límite para enviarme fotos es el martes a las 4:00.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Mun kuring teu boga poto anyar, Kuring geus nyitak poto PowerSchool Anjeun pikeun anjeun.   Deadline pikeun ngirim kuring poto nyaéta 4:00 Salasa.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Ikiwa sina picha mpya, nimekuchapishia picha zako za PowerSchool.   Makataa ya kunitumia picha ni 4:00 Jumanne.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 jag inte har ett nytt foto har jag skrivit ut dina PowerSchool-foton åt dig.   Deadline för att skicka bilder till mig är 16:00 tisdag.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Kung wala akong bagong larawan, na-print ko ang iyong mga larawan sa PowerSchool para sa iyo.   Ang deadline para sa pagpapadala sa akin ng mga larawan ay 4:00 Martes.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என்னிடம் புதிய புகைப்படம் இல்லையென்றால், உங்களுக்காக உங்கள் PowerSchool புகைப்படங்களை அச்சிட்டுள்ளேன்.   எனக்கு புகைப்படங்களை அனுப்புவதற்கான காலக்கெடு செவ்வாய் 4:00 ஆகும்.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ถ้าผมไม่มีรูปใหม่ ผมปริ้นท์รูป PowerSchool ให้คุณเรียบร้อยแล้วครับ หมดเขตส่งรูปให้ผมวันอังคารนี้ 4 โมงเย็นครับ</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Yeni bir fotoğrafım yoksa, PowerSchool fotoğraflarınızı sizin için bastırdım. Fotoğraf gönderme son tarihi Salı günü saat 16:00.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Якщо у мене немає нової фотографії, я надрукував для вас ваші фотографії PowerSchool.   Кінцевий термін надсилання фотографій – 4:00 вівторка.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میرے پاس کوئی نئی تصویر نہیں ہے، تو میں نے آپ کے پاور سکول کی تصاویر پرنٹ کر دی ہیں۔   مجھے تصاویر بھیجنے کی آخری تاریخ منگل 4:00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Nếu tôi không có ảnh mới, tôi đã in ảnh PowerSchool cho bạn rồi. Hạn chót để gửi ảnh cho tôi là 4:00 chiều thứ Ba.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365784b8805_0_56:notes"/>
          <p:cNvSpPr/>
          <p:nvPr>
            <p:ph idx="2" type="sldImg"/>
          </p:nvPr>
        </p:nvSpPr>
        <p:spPr>
          <a:xfrm>
            <a:off x="1143351"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02" name="Google Shape;602;g365784b8805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365784b8805_0_112:notes"/>
          <p:cNvSpPr/>
          <p:nvPr>
            <p:ph idx="2" type="sldImg"/>
          </p:nvPr>
        </p:nvSpPr>
        <p:spPr>
          <a:xfrm>
            <a:off x="1143351"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365784b8805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365784b8805_0_126:notes"/>
          <p:cNvSpPr/>
          <p:nvPr>
            <p:ph idx="2" type="sldImg"/>
          </p:nvPr>
        </p:nvSpPr>
        <p:spPr>
          <a:xfrm>
            <a:off x="1143351"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365784b8805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2af862d3fdd_0_9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35" name="Google Shape;635;g2af862d3fdd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41e44678ca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39" name="Google Shape;639;g41e44678c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1f1aec407f6_0_35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45" name="Google Shape;645;g1f1aec407f6_0_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latin typeface="Open Sans"/>
                <a:ea typeface="Open Sans"/>
                <a:cs typeface="Open Sans"/>
                <a:sym typeface="Open Sans"/>
              </a:rPr>
              <a:t>Current Art 10 languages vocabulary, Late Fall 2023</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drawing the edges and outlines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Shortened text:</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contour drawing</a:t>
            </a:r>
            <a:endParaRPr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عربي - Arabic</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رسم كفاف: رسم الحواف والخطوط العريضة</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中文 - Chinese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轮廓图: 绘制边缘和轮廓</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فارسی - Farsi</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طراحی کانتور: کشیدن لبه ها و خطوط</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한국어 - Korean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윤곽 그리기: 가장자리와 윤곽선 그리기</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Tagalog</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Pagguhit ng contour: pagguhit ng mga gilid at balangkas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Українська - Ukrainian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Контурний малюнок: промальовування країв і контурів</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shqiptare - Albanian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Vizatim i konturit: vizatimi i skajeve dhe kontureve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հայերեն - Armenian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Եզրագծային գծագրում: եզրեր և ուրվագծեր նկարելը</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Nederlands - Dutch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Contourtekening: het tekenen van de randen en contouren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Français - French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Dessin de contour: dessiner les bords et les contours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Deutsch - German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Konturzeichnung: Zeichnen der Kanten und Umrisse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हिंदी - Hindi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समोच्च रेखाचित्र: किनारों और रूपरेखा को चित्रित करना</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日本語 - Japanese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等高線描画: エッジと輪郭を描く</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Kurdî - Kurdish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xêzkirina konturê: xêzkirina kêl û xêzan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नेपाली - Nepali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समोच्च रेखाचित्र: किनारा र रूपरेखा कोर्दै</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پښتو - Pashto</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کنټور رسمول: څنډې او نقشې رسمول</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ਪੰਜਾਬੀ - Punjabi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ਕੰਟੋਰ ਡਰਾਇੰਗ: ਕਿਨਾਰਿਆਂ ਅਤੇ ਰੂਪਰੇਖਾ ਨੂੰ ਖਿੱਚਣਾ</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Português - Portuguese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Desenho de contorno: desenhando as bordas e contornos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Русский - Russian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Контурный рисунок: рисуем края и контуры</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Soomaali - Somali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Sawir sawireed: sawiridda geesaha iyo dulucda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Español - Spanish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dibujo de contorno: dibujando los bordes y contornos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kiswahili - Swahili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Mchoro wa contour: kuchora kingo na muhtasari</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แบบไทย - Thai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การวาดรูปร่าง: การวาดขอบและโครงร่าง</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Türkçe - Turkish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Kontur çizimi: kenarların ve ana hatların çizilmesi</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Tiếng Việt - Vietnamese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Vẽ đường viền: vẽ các cạnh và đường viền</a:t>
            </a:r>
            <a:endParaRPr sz="900">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1f1aec407f6_0_35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54" name="Google Shape;654;g1f1aec407f6_0_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latin typeface="Open Sans"/>
                <a:ea typeface="Open Sans"/>
                <a:cs typeface="Open Sans"/>
                <a:sym typeface="Open Sans"/>
              </a:rPr>
              <a:t>Current Art 10 languages vocabulary, Late Fall 2023</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small, important parts of a drawing</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Shortened text:</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detail</a:t>
            </a:r>
            <a:endParaRPr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عربي - Arabic</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التفاصيل: أجزاء صغيرة ومهمة من الرسم</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中文 - Chinese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细节: 绘图中小而重要的部分</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فارسی - Farsi</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جزئیات: بخش های کوچک و مهم یک نقاشی</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한국어 - Korean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세부 사항: 그림의 작고 중요한 부분</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Tagalog</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Detalye: maliit, mahalagang bahagi ng isang guhit</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Українська - Ukrainian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Деталь: маленькі, важливі частини малюнка</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shqiptare - Albanian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Detaj: pjesë të vogla, të rëndësishme të një vizatimi</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հայերեն - Armenian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Մանրամասն: գծագրի փոքր, կարևոր մասեր</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Nederlands - Dutch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Detail: kleine, belangrijke delen van een tekening</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Français - French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Détail: petites parties importantes d'un dessin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Deutsch - German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Detail: kleine, wichtige Teile einer Zeichnung</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हिंदी - Hindi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विवरण: किसी चित्र के छोटे, महत्वपूर्ण भाग</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日本語 - Japanese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詳細: 図面の小さな重要な部分</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Kurdî - Kurdish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Hûrî: parçeyên piçûk, girîng ên nexşeyê</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नेपाली - Nepali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विस्तार: रेखाचित्रको सानो, महत्त्वपूर्ण भागहरू</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پښتو - Pashto</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تفصیل: د نقاشۍ کوچنۍ، مهمې برخې</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ਪੰਜਾਬੀ - Punjabi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ਵੇਰਵੇ: ਡਰਾਇੰਗ ਦੇ ਛੋਟੇ, ਮਹੱਤਵਪੂਰਨ ਹਿੱਸੇ</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Português - Portuguese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Detalhe: partes pequenas e importantes de um desenho</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Русский - Russian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Деталь: небольшие, важные части рисунка</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Soomaali - Somali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Faahfaahin: qaybo yaryar oo muhiim ah oo sawir ah</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Español - Spanish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Detalle: Partes pequeñas e importantes de un dibujo.</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kiswahili - Swahili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Maelezo: sehemu ndogo, muhimu za kuchora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แบบไทย - Thai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รายละเอียด: ส่วนเล็กๆ ที่สำคัญของภาพวาด</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Türkçe - Turkish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Detay: bir çizimin küçük, önemli kısımları</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Tiếng Việt - Vietnamese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Chi tiết: những phần nhỏ, quan trọng của bản vẽ</a:t>
            </a:r>
            <a:endParaRPr sz="900">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1f1aec407f6_0_36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1f1aec407f6_0_3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latin typeface="Open Sans"/>
                <a:ea typeface="Open Sans"/>
                <a:cs typeface="Open Sans"/>
                <a:sym typeface="Open Sans"/>
              </a:rPr>
              <a:t>Current Art 10 languages vocabulary, Late Fall 2023</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drawing with white, black, and greys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Shortened text:</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shading</a:t>
            </a:r>
            <a:endParaRPr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عربي - Arabic</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تظليل: الرسم بالأبيض والأسود والرمادي</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中文 - Chinese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阴影: 用白色、黑色和灰色绘画</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فارسی - Farsi</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سایه زدن: طراحی با رنگ های سفید، سیاه و خاکستری</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한국어 - Korean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농담: 흰색, 검정색, 회색으로 그리기</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Tagalog</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Pagtatabing: pagguhit na may puti, itim, at kulay abo</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Українська - Ukrainian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Розтушовування: малювання білим, чорним і сірим</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shqiptare - Albanian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Hijezim: vizatim me të bardha, të zeza dhe gri</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հայերեն - Armenian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Ստվերում: նկարել սպիտակ, սև և մոխրագույնով</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Nederlands - Dutch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Schaduw: tekenen met wit, zwart en grijs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Français - French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Ombres: dessiner avec du blanc, du noir et des gris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Deutsch - German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Schattierung: Zeichnen mit Weiß, Schwarz und Grau</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हिंदी - Hindi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लकीर खींचने की क्रिया: सफेद, काले और भूरे रंग के साथ चित्रण</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日本語 - Japanese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シェーディング: 白、黒、グレーで描く</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Kurdî - Kurdish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Shading: xêzkirina bi spî, reş û gewr</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नेपाली - Nepali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छायांकन: सेतो, कालो र खैरो संग चित्रण</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پښتو - Pashto</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سیوري کول: د سپین، تور او خړ سره انځور کول</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ਪੰਜਾਬੀ - Punjabi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ਸ਼ੈਡਿੰਗ: ਚਿੱਟੇ, ਕਾਲੇ ਅਤੇ ਸਲੇਟੀ ਨਾਲ ਡਰਾਇੰਗ</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Português - Portuguese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Sombreamento: desenhando com branco, preto e cinza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Русский - Russian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Затенение: рисование белым, черным и серым</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Soomaali - Somali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hadhaynta: sawir leh caddaan, madow, iyo cawl</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Español - Spanish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Sombreado: dibujando con blanco, negro y grises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kiswahili - Swahili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Kuweka kivuli: kuchora na nyeupe, nyeusi, na kijivu</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แบบไทย - Thai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การแรเงา: วาดภาพด้วยสีขาว สีดำ และสีเทา</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Türkçe - Turkish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Gölgeleme: beyaz, siyah ve grilerle çizim</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Tiếng Việt - Vietnamese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Bóng mát: vẽ với màu trắng, đen và xám</a:t>
            </a:r>
            <a:endParaRPr sz="900">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1f1aec407f6_0_37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70" name="Google Shape;670;g1f1aec407f6_0_3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latin typeface="Open Sans"/>
                <a:ea typeface="Open Sans"/>
                <a:cs typeface="Open Sans"/>
                <a:sym typeface="Open Sans"/>
              </a:rPr>
              <a:t>Current Art 10 languages vocabulary, Late Fall 2023</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drawing cleanly, with no bumps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Shortened text:</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smoothness</a:t>
            </a:r>
            <a:endParaRPr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عربي - Arabic</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نعومة: رسم نظيف، بدون أي نتوءات</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中文 - Chinese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光滑度: 画得干净，没有凹凸</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فارسی - Farsi</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صافی: نقاشی تمیز، بدون برآمدگی</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한국어 - Korean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부드러움: 뭉침없이 깔끔하게 그려져요</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Tagalog</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Kakinisan: pagguhit nang malinis, na walang bukol</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Українська - Ukrainian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Гладкість: малюнок чистий, без горбків</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shqiptare - Albanian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Butësia: vizatim i pastër, pa gunga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հայերեն - Armenian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Հարթություն: նկարում է մաքուր, առանց հարվածների</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Nederlands - Dutch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Gladheid: schoon tekenen, zonder hobbels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Français - French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Douceur: dessiner proprement, sans bosses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Deutsch - German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Glätte: Sauberes Zeichnen ohne Unebenheiten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हिंदी - Hindi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चिकनाई: बिना किसी रुकावट के साफ-सुथरी ड्राइंग</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日本語 - Japanese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滑らかさ: 凹凸のないきれいな描画</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Kurdî - Kurdish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Smoothness: xêzkirina bi paqijî, bê kulm</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नेपाली - Nepali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चिल्लोपन: सफा चित्रण, कुनै बम्प बिना</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پښتو - Pashto</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نرموالی: په پاکه توګه رسم کول، پرته له کوم خنډ</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ਪੰਜਾਬੀ - Punjabi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ਨਿਰਵਿਘਨਤਾ: ਸਾਫ਼-ਸੁਥਰੇ ਡਰਾਇੰਗ, ਬਿਨਾਂ ਕਿਸੇ ਰੁਕਾਵਟ ਦੇ</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Português - Portuguese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Suavidade: desenhando de forma limpa, sem saliências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Русский - Russian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Гладкость: рисуем чисто, без неровностей</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Soomaali - Somali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Jilicsanaan: sawiro nadiif ah, oo aan lahayn kuuskuus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Español - Spanish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Suavidad: dibujando limpiamente, sin protuberancias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kiswahili - Swahili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Ulaini: kuchora kwa usafi, bila matuta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แบบไทย - Thai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ความเรียบเนียน: วาดได้สะอาดไม่มีสะดุด</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Türkçe - Turkish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Pürüzsüzlük: hiçbir çarpma olmadan temiz bir şekilde çizim yapmak</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Tiếng Việt - Vietnamese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Độ mịn: vẽ sạch sẽ, không có va chạm</a:t>
            </a:r>
            <a:endParaRPr sz="900">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1e9cecdca34_1_27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1e9cecdca34_1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1f1aec407f6_0_43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79" name="Google Shape;679;g1f1aec407f6_0_4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latin typeface="Open Sans"/>
                <a:ea typeface="Open Sans"/>
                <a:cs typeface="Open Sans"/>
                <a:sym typeface="Open Sans"/>
              </a:rPr>
              <a:t>Current Art 10 languages vocabulary, Late Fall 2023</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in drawing: mixing from light to dark greys; in painting: mixing from one colour to another</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Shortened text:</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blending</a:t>
            </a:r>
            <a:endParaRPr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عربي - Arabic</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مزج: في الرسم: المزج بين الرمادي الفاتح والرمادي الداكن؛ وفي الرسم: الخلط من لون إلى آخر</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中文 - Chinese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混合: 在绘画中：从浅灰色到深灰色的混合；在绘画中：从一种颜色混合到另一种颜色</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فارسی - Farsi</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مخلوط کردن: در طراحی: مخلوط کردن از خاکستری روشن تا تیره. در نقاشی: اختلاط از یک رنگ به رنگ دیگر</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한국어 - Korean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블렌딩: 그림에서: 밝은 회색에서 어두운 회색까지 혼합; 그림에서: 한 색상에서 다른 색상으로 혼합</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Tagalog</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paghahalo: sa pagguhit: paghahalo mula sa liwanag hanggang sa madilim na kulay abo; sa pagpipinta: paghahalo mula sa isang kulay patungo sa isa pa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Українська - Ukrainian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змішування: в малюнку: змішування від світлого до темно-сірого; у живописі: змішування одного кольору з іншим</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shqiptare - Albanian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përzierjen: në vizatim: përzierja nga gri të lehta në të errët; në pikturë: përzierja nga një ngjyrë në tjetrën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հայերեն - Armenian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միաձուլում: գծագրության մեջ՝ բացից մինչև մուգ մոխրագույնների խառնում; գեղանկարչության մեջ՝ մի գույնից մյուսը խառնելը</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Nederlands - Dutch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vermengen: bij het tekenen: mengen van lichte tot donkere grijstinten; in de schilderkunst: het mengen van de ene kleur naar de andere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Français - French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mélange: en dessin : mélange des gris clairs aux gris foncés ; en peinture : mélanger d'une couleur à une autre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Deutsch - German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Mischen: beim Zeichnen: Mischen von hellen zu dunklen Grautönen; in der Malerei: Mischen von einer Farbe zur anderen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हिंदी - Hindi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सम्मिश्रण: ड्राइंग में: हल्के से गहरे भूरे रंग में मिश्रण; पेंटिंग में: एक रंग से दूसरे रंग में मिश्रण करना</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日本語 - Japanese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ブレンドする: 描画中: 明るいグレーから暗いグレーまでを混合します。絵画において: ある色を別の色に混ぜる</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Kurdî - Kurdish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tevlihevkirin: di xêzkirinê de: tevlihevkirina ji gewrên sivik berbi tarî; di boyaxkirinê de: tevlihevkirina ji rengekî bo yê din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नेपाली - Nepali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मिश्रण: रेखाचित्रमा: हल्का देखि गाढा खैरो सम्म मिश्रण; चित्रकलामा: एक रङबाट अर्कोमा मिश्रण</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پښتو - Pashto</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مخلوط: په انځور کې: د رڼا څخه تیاره خړ ته مخلوط کول؛ په نقاشۍ کې: له یو رنګ څخه بل ته مخلوط کول</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ਪੰਜਾਬੀ - Punjabi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ਮਿਲਾਉਣਾ: ਡਰਾਇੰਗ ਵਿੱਚ: ਹਲਕੇ ਤੋਂ ਗੂੜ੍ਹੇ ਸਲੇਟੀ ਤੱਕ ਮਿਲਾਉਣਾ; ਪੇਂਟਿੰਗ ਵਿੱਚ: ਇੱਕ ਰੰਗ ਤੋਂ ਦੂਜੇ ਰੰਗ ਵਿੱਚ ਮਿਲਾਉਣਾ</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Português - Portuguese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Misturando: no desenho: mistura de cinzas claros a escuros; na pintura: misturar de uma cor para outra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Русский - Russian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смешивание: в рисунке: смешивание от светлого к темно-серому; в живописи: смешивание одного цвета с другим</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Soomaali - Somali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isku dhafka: sawirka: isku dhafka iftiinka ilaa cawl madow; rinjiyeynta: isku dhafka hal midab ilaa mid kale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Español - Spanish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mezcla: en dibujo: mezcla de grises claros a oscuros; en pintura: mezclar de un color a otro</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kiswahili - Swahili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kuchanganya: katika kuchora: kuchanganya kutoka mwanga hadi kijivu giza; katika uchoraji: kuchanganya kutoka rangi moja hadi nyingine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แบบไทย - Thai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การผสม: ในการวาดภาพ: ผสมจากสีเทาอ่อนไปเป็นสีเทาเข้ม ในการทาสี: การผสมจากสีหนึ่งไปอีกสีหนึ่ง</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Türkçe - Turkish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harmanlama: çizimde: açık grilerden koyu grilere geçiş; resimde: bir rengin diğerine karıştırılması</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Tiếng Việt - Vietnamese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pha trộn: trong vẽ: trộn từ xám nhạt đến xám đậm; trong hội họa: trộn từ màu này sang màu khác</a:t>
            </a:r>
            <a:endParaRPr sz="900">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1f1aec407f6_0_43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88" name="Google Shape;688;g1f1aec407f6_0_4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latin typeface="Open Sans"/>
                <a:ea typeface="Open Sans"/>
                <a:cs typeface="Open Sans"/>
                <a:sym typeface="Open Sans"/>
              </a:rPr>
              <a:t>Current Art 10 languages vocabulary, Late Fall 2023</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making things 3D using blending</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Shortened text:</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Modelling</a:t>
            </a:r>
            <a:endParaRPr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عربي - Arabic</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النمذجة: صنع الأشياء ثلاثية الأبعاد باستخدام المزج</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中文 - Chinese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造型: 使用混合将事物制作成 3D</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فارسی - Farsi</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مدل سازی: ساختن چیزها به صورت سه بعدی با استفاده از ترکیب</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한국어 - Korean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모델링: 블렌딩을 사용하여 사물을 3D로 만들기</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Tagalog</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Pagmomodelo: paggawa ng mga bagay na 3D gamit ang blending</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Українська - Ukrainian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Моделювання: створення 3D речей за допомогою змішування</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shqiptare - Albanian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Modelimi: duke i bërë gjërat 3D duke përdorur përzierjen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հայերեն - Armenian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Մոդելավորում: իրերը 3D դարձնելով խառնուրդի միջոցով</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Nederlands - Dutch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Modellering: dingen 3D maken met behulp van blending</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Français - French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La modélisation: créer des choses en 3D en utilisant le mélange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Deutsch - German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Modellieren: Dinge durch Mischen in 3D verwandeln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हिंदी - Hindi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मोडलिंग: सम्मिश्रण का उपयोग करके चीज़ों को 3D बनाना</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日本語 - Japanese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モデリング: ブレンディングを使用して物を 3D にする</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Kurdî - Kurdish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Modeling: çêkirina tiştan 3D bi karanîna tevlihevkirinê</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नेपाली - Nepali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मोडलिङ: मिश्रण प्रयोग गरेर चीजहरू 3D बनाउन</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پښتو - Pashto</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ماډلینګ: د مخلوط په کارولو سره شیان 3D جوړول</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ਪੰਜਾਬੀ - Punjabi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ਮਾਡਲਿੰਗ: ਮਿਸ਼ਰਣ ਦੀ ਵਰਤੋਂ ਕਰਕੇ ਚੀਜ਼ਾਂ ਨੂੰ 3D ਬਣਾਉਣਾ</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Português - Portuguese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Modelagem: fazendo coisas em 3D usando mesclagem</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Русский - Russian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Моделирование: создание 3D-изображений с помощью смешивания</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Soomaali - Somali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Qaabaynta: samaynta wax 3D iyadoo la isticmaalayo isku darka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Español - Spanish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Modelado: hacer cosas en 3D usando la fusión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kiswahili - Swahili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Kuiga: kutengeneza vitu vya 3D kwa kutumia mchanganyiko</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แบบไทย - Thai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การสร้างแบบจำลอง: สร้างสิ่งต่าง ๆ ให้เป็น 3 มิติโดยใช้การผสมผสาน</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Türkçe - Turkish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Modelleme: harmanlamayı kullanarak nesneleri 3 boyutlu hale getirme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Tiếng Việt - Vietnamese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Làm người mẫu: tạo mọi thứ 3D bằng cách trộn</a:t>
            </a:r>
            <a:endParaRPr sz="900">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25a5444aba3_0_184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96" name="Google Shape;696;g25a5444aba3_0_18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25a5444aba3_0_73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00" name="Google Shape;700;g25a5444aba3_0_7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How to shade beautifully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të hijezoni bukur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እንዴት በሚያምር ሁኔታ ጥላ እንደሚደረግ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كيفية التظليل بشكل جميل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Ինչպես գեղեցիկ ստվերել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 ombra bellament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如何美丽地遮荫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Hoe je mooi schaduw kunt creëren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چگونه به زیبایی سایه بزنیم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Comment réaliser de beaux ombres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 schattieren Sie schön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કેવી રીતે સુંદર છાંયો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खूबसूरती से छाया कैसे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Come ombreggiare in modo splendido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美しい陰影をつける方法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아름답게 음영을 입히는 방법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Meriv çawa bi rengek xweşik şîn dike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Bagaimana untuk teduh dengan cantik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എങ്ങനെ മനോഹരമായി ഷേഡ് ചെയ്യാം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कसरी सुन्दर छाया बनाउने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څنګه ښکلی سیوری وکړو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Como sombrear lindamente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ਸੁੰਦਰਤਾ ਨਾਲ ਛਾਂ ਕਿਵੇਂ ਕਰੀਏ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Как красиво растушевать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Како лепо сенчити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Sida quruxda badan loo hadhsado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Cómo sombrear bellamente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Kumaha ngiuhan beautifully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Jinsi ya kuweka kivuli kwa uzuri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Hur man skuggar vackert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Paano mag shade ng maganda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அழகாக நிழலிடுவது எப்படி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วิธีการลงสีให้สวยงาม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Güzel gölgelendirme nasıl yapılır?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Як красиво розтушувати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خوبصورتی سے سایہ کرنے کا طریقہ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Làm thế nào để tô bóng đẹp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g25a5444aba3_0_85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07" name="Google Shape;707;g25a5444aba3_0_8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Go for deep blacks and smooth shading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Shkoni për të zeza të thella dhe hije të qetë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ወደ ጥልቅ ጥቁር እና ለስላሳ ጥላ ይሂዱ</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انتقل إلى اللون الأسود العميق والتظليل السلس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Գնացեք խորը սևերի և հարթ ստվերում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Opta per negres profunds i ombrejats suaus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追求深黑色和平滑阴影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 voor diepe zwarttinten en vloeiende schaduwen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به سراغ مشکی های عمیق و سایه های صاف بروید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Optez pour des noirs profonds et des ombres douces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Entscheiden Sie sich für tiefes Schwarz und sanfte Schattierungen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ઊંડા કાળા અને સરળ શેડિંગ માટે જાઓ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 काले रंग और चिकनी छायांकन का चयन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Scegli neri profondi e ombreggiature morbide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深い黒と滑らかな陰影を追求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진한 검은색과 부드러운 음영을 선택하세요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Herin ber reşikên kûr û siya nerm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Pilih warna hitam pekat dan teduhan licin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ആഴത്തിലുള്ള കറുപ്പും മിനുസമാർന്ന ഷേഡിംഗും ഉപയോഗിക്കുക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 कालो र चिल्लो छायांकनको लागि जानुहोस्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ژورو تورونو او نرم سیوري لپاره لاړ شئ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Opte por pretos profundos e sombras suaves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ਡੂੰਘੇ ਕਾਲੇ ਅਤੇ ਨਿਰਵਿਘਨ ਛਾਂ ਲਈ ਜਾਓ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Выбирайте глубокие черные оттенки и плавные переходы теней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Идите на дубоке црне и глатко сенчење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Tag madow qoto dheer iyo hadh siman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Opte por negros profundos y sombreados suaves.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Balik pikeun blacks jero tur shading lemes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Nenda kwa weusi wa kina na kivuli laini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Gå för djupa svärta och jämna skuggningar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Pumunta para sa malalim na itim at makinis na pagtatabing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ஆழமான கருப்பு மற்றும் மென்மையான நிழலுக்கு செல்லுங்கள்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เลือกสีดำเข้มและการแรเงาที่เรียบเนียน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Derin siyahlara ve yumuşak gölgelendirmeye yönelin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Виберіть глибокий чорний і плавне затінення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گہری سیاہ اور ہموار شیڈنگ کے لیے جائیں۔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Chọn màu đen sâu và đổ bóng mượt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25a5444aba3_0_97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21" name="Google Shape;721;g25a5444aba3_0_9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Overlapping your lines makes things smooth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Mbivendosja e linjave tuaja i bën gjërat të qetë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የእርስዎን መስመሮች መደራረብ ነገሮችን ለስላሳ ያደርገዋል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تداخل الخطوط يجعل الأمور أكثر سلاسة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Ձեր գծերի համընկնումը ամեն ինչ հարթ է դարձնում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Superposar les teves línies fa que les coses siguin suaus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重叠线条使事情变得顺利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Door je lijnen te laten overlappen, wordt alles vloeiender</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همپوشانی خطوط شما همه چیز را صاف می کند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 chevauchement de vos lignes rend les choses plus fluides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Durch Überlappen der Linien wird alles glatter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રેખાઓને ઓવરલેપ કરવાથી વસ્તુઓ સરળ બને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अपनी पंक्तियों को ओवरलैप करने से चीजें सुचारू हो जाती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Sovrapporre le linee rende le cose più fluide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線を重ねると滑らかになります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선을 겹쳐 놓으면 매끄럽게 보입니다.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Zêdekirina xetên we tiştan xweş dike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Bertindih baris anda menjadikan keadaan lancar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വരികൾ ഓവർലാപ്പ് ചെയ്യുന്നത് കാര്യങ്ങൾ സുഗമമാക്കുന്നു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तपाईंको रेखाहरू ओभरल्याप गर्दा चीजहरू सहज बनाउँछ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ستاسو د لینونو پورته کول شیان اسانه کوي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Sobrepor suas linhas torna as coisas mais suaves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ਤੁਹਾਡੀਆਂ ਲਾਈਨਾਂ ਨੂੰ ਓਵਰਲੈਪ ਕਰਨਾ ਚੀਜ਼ਾਂ ਨੂੰ ਨਿਰਵਿਘਨ ਬਣਾਉਂਦਾ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Наложение линий делает вещи более плавными.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Преклапање ваших линија чини ствари глатким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Isku-dubbarid xariiqyadaada waxay ka dhigaysaa wax siman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Superponer las líneas hace que las cosas sean más suaves.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Tumpang tindih garis anjeun ngajadikeun hal mulus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Kupishana kwa mistari yako hufanya mambo kuwa laini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Att överlappa dina linjer gör det smidigt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 pag-overlap ng iyong mga linya ay ginagawang makinis ang mga bagay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வரிகளை ஒன்றுடன் ஒன்று சேர்ப்பது விஷயங்களை மென்மையாக்குகிறது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การทับเส้นของคุณทำให้ทุกอย่างราบรื่น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Çizgilerinizi üst üste getirmek işleri kolaylaştırır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Перекриття ваших ліній робить речі гладкими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آپ کی لائنوں کو اوور لیپ کرنا چیزوں کو ہموار کرتا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Việc chồng chéo các đường của bạn làm cho mọi thứ trở nên mượt mà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25a5444aba3_0_109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31" name="Google Shape;731;g25a5444aba3_0_10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can make things smooth by using many layers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Ju mund t'i bëni gjërat të lëmuara duke përdorur shumë shtresa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ብዙ ንብርብሮችን በመጠቀም ነገሮችን ለስላሳ ማድረግ ይችላሉ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يمكنك جعل الأمور سلسة باستخدام العديد من الطبقات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Դուք կարող եք հարթեցնել իրերը՝ օգտագործելով բազմաթիվ շերտեր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Podeu fer que les coses siguin suaus utilitzant moltes capes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通过使用多层可以使事情变得顺利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 kunt dingen glad maken door veel lagen te gebruiken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می‌توانید با استفاده از لایه‌های زیاد همه چیز را صاف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Vous pouvez rendre les choses plus fluides en utilisant plusieurs couches.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Sie können die Dinge glatt machen, indem Sie viele Schichten verwenden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 ઘણા સ્તરોનો ઉપયોગ કરીને વસ્તુઓને સરળ બનાવી શકો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आप कई परतों का उपयोग करके चीजों को चिकना बना सकते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Puoi rendere le cose più fluide usando molti strati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レイヤーを重ねることで滑らかにすることができます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여러 겹의 레이어를 사용하면 매끄럽게 만들 수 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Hûn dikarin bi karanîna gelek qatan tiştan xweş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Anda boleh membuat perkara lancar dengan menggunakan banyak lapisan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പല പാളികൾ ഉപയോഗിച്ച് നിങ്ങൾക്ക് കാര്യങ്ങൾ സുഗമമാക്കാം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 धेरै तहहरू प्रयोग गरेर चीजहरू सहज बनाउन सक्नुहुन्छ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تاسو کولی شئ د ډیری پرتونو په کارولو سره شیان اسانه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Você pode tornar as coisas suaves usando muitas camadas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ਤੁਸੀਂ ਕਈ ਲੇਅਰਾਂ ਦੀ ਵਰਤੋਂ ਕਰਕੇ ਚੀਜ਼ਾਂ ਨੂੰ ਸੁਚਾਰੂ ਬਣਾ ਸਕਦੇ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Вы можете сделать вещи гладкими, используя много слоев.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Можете учинити ствари глатким коришћењем више слојева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 aad ka dhigi kartaa kuwo siman adiga oo isticmaalaya lakabyo badan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Puedes hacer que las cosas queden suaves usando muchas capas.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Anjeun tiasa ngajantenkeun hal-hal lancar ku ngagunakeun seueur lapisan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Unaweza kufanya mambo kuwa laini kwa kutumia tabaka nyingi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kan göra saker jämna genom att använda många lager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Maaari mong gawing makinis ang mga bagay sa pamamagitan ng paggamit ng maraming layer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பல அடுக்குகளைப் பயன்படுத்தி நீங்கள் விஷயங்களை மென்மையாக்கலாம்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คุณสามารถทำให้สิ่งต่างๆ เรียบเนียนได้โดยการใช้หลายชั้น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Birçok katman kullanarak işleri kolaylaştırabilirsiniz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 можете зробити речі гладкими, використовуючи багато шарів</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آپ کئی تہوں کا استعمال کرکے چیزوں کو ہموار بنا سکتے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có thể làm cho mọi thứ trở nên mượt mà bằng cách sử dụng nhiều lớp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g25a5444aba3_0_122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46" name="Google Shape;746;g25a5444aba3_0_1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can make things smooth by changing directions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Ju mund t'i bëni gjërat të qetë duke ndryshuar drejtimet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አቅጣጫዎችን በመቀየር ነገሮችን ለስላሳ ማድረግ ይችላሉ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يمكنك جعل الأمور سلسة عن طريق تغيير الاتجاهات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Դուք կարող եք ամեն ինչ հարթեցնել՝ փոխելով ուղղությունները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Podeu fer que les coses siguin suaus canviant de direcció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改变方向可以让事情变得顺利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 kunt dingen soepeler maken door van richting te veranderen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شما می توانید با تغییر جهت کارها را صاف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Vous pouvez rendre les choses plus fluides en changeant de direction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Sie können die Dinge reibungsloser gestalten, indem Sie die Richtung ändern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 દિશા બદલીને વસ્તુઓને સરળ બનાવી શકો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आप दिशा बदलकर चीजों को सुचारू बना सकते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Puoi rendere le cose più fluide cambiando direzione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方向を変えることで物事をスムーズにすることができます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방향을 바꾸면 일이 순조롭게 진행될 수 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Hûn dikarin bi guheztina rêgezan tiştan xweş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Anda boleh membuat perkara lancar dengan menukar arah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ദിശകൾ മാറ്റുന്നതിലൂടെ നിങ്ങൾക്ക് കാര്യങ്ങൾ സുഗമമാക്കാം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 दिशाहरू परिवर्तन गरेर चीजहरू सहज बनाउन सक्नुहुन्छ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تاسو کولی شئ د لارښوونو په بدلولو سره شیان اسانه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Você pode tornar as coisas mais suaves mudando de direção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ਤੁਸੀਂ ਦਿਸ਼ਾਵਾਂ ਬਦਲ ਕੇ ਚੀਜ਼ਾਂ ਨੂੰ ਸੁਚਾਰੂ ਬਣਾ ਸਕਦੇ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Вы можете сделать вещи более плавными, меняя направление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Можете учинити ствари глатким променом правца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 aad ka dhigi kartaa mid siman adiga oo beddela jihooyinka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Puedes hacer que las cosas sean más fáciles cambiando de dirección.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Anjeun tiasa ngajantenkeun hal-hal lancar ku cara ngarobih arah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Unaweza kufanya mambo kuwa laini kwa kubadilisha mwelekeo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kan göra saker smidigare genom att ändra riktning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Maaari mong gawing maayos ang mga bagay sa pamamagitan ng pagbabago ng mga direksyon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திசைகளை மாற்றுவதன் மூலம் விஷயங்களைச் சீராகச் செய்யலாம்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คุณสามารถทำให้สิ่งต่างๆ ราบรื่นได้โดยการเปลี่ยนทิศทาง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Yönleri değiştirerek işleri kolaylaştırabilirsiniz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 можете зробити все гладко, змінивши напрямки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آپ سمتوں کو تبدیل کرکے چیزوں کو ہموار بنا سکتے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có thể làm cho mọi thứ trở nên trơn tru bằng cách thay đổi hướng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g25a5444aba3_0_136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61" name="Google Shape;761;g25a5444aba3_0_13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Fix bad blending by shading right over the bumps!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Rregulloni përzierjen e keqe duke e hijezuar pikërisht mbi gunga!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እብጠቶች ላይ በትክክል በመጥረግ መጥፎ ድብልቅን ያስተካክሉ!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قم بإصلاح المزج السيئ عن طريق التظليل مباشرة فوق النتوءات!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Շտկեք վատ միաձուլումը` ստվերելով անմիջապես բշտիկների վրա: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Arregleu la mala barreja ombrejant just sobre els cops!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通过在凸起处进行阴影处理来修复不良混合！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Herstel slechte overvloeiing door direct over de oneffenheden heen te arceren!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با سایه زدن درست روی برجستگی ها، ترکیب بد را برطرف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Corrigez les mauvais mélanges en ombrant directement sur les bosses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Korrigieren Sie schlechtes Verblenden, indem Sie direkt über die Unebenheiten schattieren!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બમ્પ્સ પર જમણી બાજુએ શેડ કરીને ખરાબ મિશ્રણને ઠીક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धक्कों के ठीक ऊपर छायांकन करके खराब मिश्रण को ठीक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Correggi la cattiva sfumatura ombreggiando direttamente sulle irregolarità!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バンプの上にシェーディングを施して、悪いブレンドを修正します。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융기 부분 바로 위에 음영을 칠해서 혼합이 잘 안 되는 부분을 수정하세요!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 şilkirina rastê li ser gemaran tevlihevkirina xirab rast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Betulkan pengadunan yang tidak baik dengan lorekkan tepat di atas benjolan!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ബമ്പുകൾക്ക് മുകളിൽ ഷേഡുചെയ്‌ത് മോശം മിശ്രിതം പരിഹരിക്കുക!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बम्पहरूमा दायाँ छायांकन गरेर खराब मिश्रणलाई ठीक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په ډنډونو کې د سیوري کولو له لارې خراب ترکیب حل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Corrija a mistura ruim sombreando bem sobre as saliências!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ਸੱਜੇ ਬੰਪਾਂ ਉੱਤੇ ਛਾਂ ਕਰਕੇ ਖਰਾਬ ਮਿਸ਼ਰਣ ਨੂੰ ਠੀਕ 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Исправьте плохое смешивание, заштриховав неровности!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Поправите лоше мешање сенчењем тачно преко избочина!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Hagaaji isku-dhafka xun adiga oo si toos ah uga dul hadhka kuuskuusan!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¡Arregla la mala combinación sombreando justo sobre las protuberancias!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Ngalereskeun campuran goréng ku shading katuhu ngaliwatan nabrak!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Rekebisha uchanganyaji mbaya kwa kuweka kivuli kwenye matuta!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Åtgärda dålig blandning genom att skugga rakt över gupparna!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Ayusin ang masamang blending sa pamamagitan ng pagtatabing sa ibabaw mismo ng mga bumps!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புடைப்புகளுக்கு மேல் நிழலிடுவதன் மூலம் மோசமான கலவையை சரிசெய்யவும்!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แก้ไขการผสมสีที่ไม่ดีโดยการลงเงาทับบริเวณนูน!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Kötü karışımı düzeltmek için çıkıntıların üzerinden gölgelendirme yapın!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Виправте погане змішування, розтушувавши нерівності!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ٹکرانے کے دائیں طرف شیڈنگ کرکے خراب ملاوٹ کو ٹھیک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Sửa lỗi pha trộn không tốt bằng cách tô bóng ngay trên các chỗ lồi!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g25a5444aba3_0_150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96" name="Google Shape;796;g25a5444aba3_0_15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Blending with just a pencil shows more skill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Përzierja vetëm me një laps tregon më shumë aftësi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በእርሳስ ብቻ መቀላቀል የበለጠ ችሎታን ያሳያል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المزج باستخدام قلم رصاص فقط يظهر مهارة أكبر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Միայն մատիտով խառնելը ցույց է տալիս ավելի մեծ հմտություն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Barrejar amb només un llapis mostra més habilitat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仅用铅笔混合更能体现技巧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Met alleen een potlood blenden getuigt van meer vaardigheid</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ترکیب کردن فقط با یک مداد مهارت بیشتری را نشان می دهد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Mélanger avec un simple crayon montre plus de compétence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Das Verblenden nur mit einem Bleistift zeugt von mehr Geschick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માત્ર એક પેન્સિલ સાથે મિશ્રણ વધુ કુશળતા દર્શાવે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केवल एक पेंसिल से मिश्रण करना अधिक कौशल दिखाता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Sfumare con una sola matita dimostra più abilità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鉛筆だけでブレンドすると、より高度なスキルが発揮されます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연필만으로 블렌딩하면 더 많은 기술이 보입니다.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Tevhevkirina bi qelemê bêtir jêhatîbûn nîşan dide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Mengadun dengan hanya pensel menunjukkan lebih kemahiran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വെറുമൊരു പെൻസിൽ കൊണ്ട് കലർത്തുന്നത് കൂടുതൽ വൈദഗ്ധ്യം കാണിക്കുന്നു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केवल एक पेन्सिल संग मिश्रण अधिक कौशल देखाउँछ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یوازې د پنسل سره مخلوط کول ډیر مهارت ښیې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Misturar apenas com um lápis demonstra mais habilidade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ਸਿਰਫ਼ ਇੱਕ ਪੈਨਸਿਲ ਨਾਲ ਮਿਲਾਉਣਾ ਵਧੇਰੇ ਹੁਨਰ ਦਿਖਾਉਂਦਾ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Смешивание только карандашом показывает больше мастерства.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Мешање само оловком показује више вештине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Isku darka qalin kaliya ayaa muujinaya xirfad dheeraad 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Mezclar con solo un lápiz demuestra más habilidad.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Blending kalawan ngan pensil nembongkeun leuwih skill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Kuchanganya na penseli tu kunaonyesha ujuzi zaidi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Att blanda med bara en penna visar mer skicklighet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 paghahalo gamit ang isang lapis lamang ay nagpapakita ng higit na kasanayan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வெறும் பென்சிலால் கலப்பது அதிக திறமையைக் காட்டுகிறது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การผสมผสานด้วยดินสอเพียงอย่างเดียวแสดงให้เห็นถึงทักษะที่มากขึ้น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Sadece kalemle karıştırmak daha fazla beceri gerektirir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Змішування лише олівцем демонструє більшу майстерність</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صرف پنسل کے ساتھ ملاوٹ زیادہ مہارت کو ظاہر کرتی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Pha trộn chỉ với một cây bút chì cho thấy nhiều kỹ năng hơn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d1e12eb151_0_22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d1e12eb151_0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g25a5444aba3_0_164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03" name="Google Shape;803;g25a5444aba3_0_16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Using a blender - Step 1: Get it fully dark first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Përdorimi i një blenderi - Hapi 1: Fillimisht errësoni plotësisht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ቅልቅል በመጠቀም - ደረጃ 1: መጀመሪያ ሙሉ በሙሉ ጨለማ ያድርጉት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استخدام الخلاط - الخطوة 1: اجعله داكنًا تمامًا أولاً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Օգտագործելով բլենդեր – Քայլ 1. Նախ մթնեցրեք այն ամբողջությամբ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Ús d'una batedora - Pas 1: primer que quedi fosc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使用搅拌机 - 步骤 1：先将其完全弄黑</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Met een blender - Stap 1: Zorg dat het eerst helemaal donker wordt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استفاده از مخلوط کن - مرحله 1: ابتدا آن را کاملا تاریک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Utilisation d'un mixeur - Étape 1 : Faites-le d'abord noircir complètement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Mit einem Mixer - Schritt 1: Zuerst vollständig dunkel werden lassen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બ્લેન્ડરનો ઉપયોગ કરવો - પગલું 1: પહેલા તેને સંપૂર્ણ અંધારું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ब्लेंडर का उपयोग - चरण 1: पहले इसे पूरी तरह से काला कर 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Utilizzo di un frullatore - Fase 1: prima rendilo completamente scuro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ブレンダーの使い方 - ステップ1：まず完全に黒くする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블렌더 사용 - 1단계: 먼저 완전히 어둡게 만들기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Bikaranîna blenderek - Gav 1: Pêşî wê bi tevahî tarî bistînin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Menggunakan pengisar - Langkah 1: Dapatkan gelap sepenuhnya dahulu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ഒരു ബ്ലെൻഡർ ഉപയോഗിക്കുന്നത് - ഘട്ടം 1: ആദ്യം അത് പൂർണ്ണമായും ഇരുണ്ടതാക്കുക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ब्लेंडर प्रयोग गर्दै - चरण 1: पहिले यसलाई पूर्ण रूपमा अँध्यारो पार्नुहोस्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بلینڈر کارول - لومړی ګام: لومړی په بشپړ ډول تیاره ترلاسه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Usando um liquidificador - Passo 1: Deixe tudo bem escuro primeiro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ਬਲੈਂਡਰ ਦੀ ਵਰਤੋਂ ਕਰਨਾ - ਕਦਮ 1: ਪਹਿਲਾਂ ਇਸਨੂੰ ਪੂਰੀ ਤਰ੍ਹਾਂ ਗੂੜ੍ਹਾ 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Использование блендера. Шаг 1: Сначала доведите смесь до полного потемнения.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Коришћење блендера - Корак 1: Прво потамните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Isticmaalka blender - Talaabada 1: Marka hore si buuxda mugdi u gal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Usando una licuadora - Paso 1: Primero, oscurezca completamente.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Nganggo Blénder - Lengkah 1: Gelap heula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Kutumia blender - Hatua ya 1: Ifanye iwe giza kabisa kwanza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Använda en mixer - Steg 1: Få det helt mörkt först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Gamit ang isang blender - Hakbang 1: Kunin muna itong ganap na madilim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பிளெண்டரைப் பயன்படுத்துதல் - படி 1: முதலில் அதை முழுமையாக இருட்டாகப் பெறுங்கள்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การใช้เครื่องปั่น - ขั้นตอนที่ 1: ปั่นให้เข้มที่สุดก่อน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Blender Kullanımı - Adım 1: Önce tamamen koyulaşmasını sağlayın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 допомогою блендера - Крок 1: спочатку повністю потемніть</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بلینڈر کا استعمال - مرحلہ 1: پہلے اسے مکمل طور پر سیاہ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Sử dụng máy xay sinh tố - Bước 1: Làm tối hoàn toàn trước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g25a5444aba3_0_165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13" name="Google Shape;813;g25a5444aba3_0_16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Step 2: Draw as smooth as possible with your pencil FIRST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Hapi 2: PARË vizatoni me laps sa më të lëmuar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ደረጃ 2፡ በመጀመሪያ በእርሳስዎ በተቻለ መጠን ለስላሳ ይሳሉ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الخطوة 2: ارسم بقلم الرصاص بسلاسة قدر الإمكان أولاً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Քայլ 2. ՆԱԽ-ը ձեր մատիտով հնարավորինս հարթ նկարեք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 2: Dibuixa el més suau possible amb el teu llapis PRIMER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第 2 步：首先用铅笔尽可能平滑地画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Stap 2: Teken EERST zo vloeiend mogelijk met je potlood</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مرحله 2: ابتدا با مداد خود تا حد امکان صاف بکشید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Étape 2 : Dessinez d'abord le plus doucement possible avec votre crayon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Schritt 2: Zeichnen Sie ZUERST so glatt wie möglich mit Ihrem Bleistift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પગલું 2: પ્રથમ તમારી પેન્સિલ વડે શક્ય તેટલું સરળ દોરો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चरण 2: सबसे पहले अपनी पेंसिल से जितना संभव हो सके उतना चिकना चित्र बनाएं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Fase 2: PRIMA disegna con la matita il tratto più fluido possibile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ステップ2：まず鉛筆でできるだけ滑らかに描きます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2단계: 먼저 연필로 최대한 매끄럽게 그립니다.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Gav 2: PÊŞÎ bi pênûsa xwe bi qasî ku pêkan xweş xêz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Langkah 2: Lukis selicin mungkin dengan pensel anda MULAI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ഘട്ടം 2: നിങ്ങളുടെ പെൻസിൽ ഉപയോഗിച്ച് കഴിയുന്നത്ര മിനുസമാർന്ന വരയ്ക്കുക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चरण २: आफ्नो पेन्सिलले पहिलो पटक सकेसम्म चिल्लो कोर्नुहोस्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2 ګام: لومړی د خپل پنسل سره د امکان تر حده اسانه رسم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Passo 2: Desenhe o mais suavemente possível com seu lápis PRIMEIRO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ਕਦਮ 2: ਆਪਣੀ ਪੈਨਸਿਲ ਨਾਲ ਸਭ ਤੋਂ ਪਹਿਲਾਂ ਜਿੰਨਾ ਸੰਭਵ ਹੋ ਸਕੇ ਨਿਰਵਿਘਨ ਖਿੱਚੋ</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Шаг 2: СНАЧАЛА рисуйте карандашом как можно более гладко.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Корак 2: ПРВО нацртајте што је могуће глатко оловком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Talaabada 2: Ku sawir qalin qalinkaaga ugu horeyso sida ugu fudud ee suurtogalka 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Paso 2: Dibuja lo más suave posible con tu lápiz PRIMERO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Lengkah 2: Tarik sakumaha mulus-gancang ku pensil anjeun MULA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Hatua ya 2: Chora laini iwezekanavyo na penseli yako KWANZA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Steg 2: Rita så smidigt som möjligt med din penna FÖRST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Hakbang 2: Gumuhit ng pinakamakinis hangga't maaari gamit ang iyong lapis MUNA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படி 2: உங்கள் பென்சிலால் முடிந்தவரை மென்மையாக வரையவும்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ขั้นตอนที่ 2: วาดให้เรียบเนียนที่สุดเท่าที่จะทำได้ด้วยดินสอของคุณก่อน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Adım 2: ÖNCE kaleminizle mümkün olduğunca pürüzsüz bir şekilde çizin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Крок 2: СПОЧАТКУ малюйте олівцем якомога гладкіше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مرحلہ 2: سب سے پہلے اپنی پنسل سے جتنا ممکن ہو ہموار بنائیں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Bước 2: Trước tiên hãy vẽ càng mượt càng tốt bằng bút chì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g25a5444aba3_0_166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23" name="Google Shape;823;g25a5444aba3_0_16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Step 3: Use the blender as lightly as possible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Hapi 3: Përdoreni blenderin sa më lehtë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ደረጃ 3: ማቀላቀያውን በተቻለ መጠን በትንሹ ይጠቀሙ</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الخطوة 3: استخدم الخلاط برفق قدر الإمكان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Քայլ 3. Օգտագործեք բլենդերը որքան հնարավոր է թեթև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 3: utilitzeu la batedora el més lleugerament possible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步骤 3：尽量轻柔地使用搅拌机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Stap 3: Gebruik de blender zo licht mogelijk</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مرحله 3: تا حد امکان از مخلوط کن استفاده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Étape 3 : Utilisez le mixeur le plus légèrement possible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Schritt 3: Verwenden Sie den Mixer so leicht wie möglich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પગલું 3: બ્લેન્ડરનો શક્ય તેટલો હળવો ઉપયોગ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चरण 3: ब्लेंडर का प्रयोग यथासंभव हल्के ढंग से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Fase 3: Utilizzare il frullatore il più delicatamente possibile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ステップ3：ブレンダーをできるだけ軽く使用する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3단계: 블렌더를 가능한 가볍게 사용하세요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Gav 3: Bi qasî ku pêkan benderê bikar bînin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Langkah 3: Gunakan pengisar seringan mungkin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ഘട്ടം 3: ബ്ലെൻഡർ കഴിയുന്നത്ര ലഘുവായി ഉപയോഗിക്കുക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चरण 3: सकेसम्म हल्का रूपमा ब्लेंडर प्रयोग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3 ګام: د امکان تر حده د بلینڈر څخه کار واخلئ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Passo 3: Use o liquidificador o mais levemente possível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ਕਦਮ 3: ਜਿੰਨਾ ਸੰਭਵ ਹੋ ਸਕੇ ਬਲੈਂਡਰ ਦੀ ਵਰਤੋਂ 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Шаг 3: Используйте блендер как можно аккуратнее.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Корак 3: Користите блендер што је лакше могуће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Talaabada 3: Isticmaal blender sida ugu fudud ee suurtogalka 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Paso 3: Utiliza la licuadora lo más suavemente posible.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Hambalan 3: Paké Blénder sakumaha enteng-gancang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Hatua ya 3: Tumia blender kwa urahisi iwezekanavyo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Steg 3: Använd mixern så lätt som möjligt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Hakbang 3: Gamitin ang blender nang basta-basta hangga't maaari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படி 3: பிளெண்டரை முடிந்தவரை லேசாகப் பயன்படுத்தவும்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ขั้นตอนที่ 3: ใช้เครื่องปั่นให้เบาที่สุดเท่าที่จะทำได้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Adım 3: Blender'ı mümkün olduğunca hafif kullanın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Крок 3: використовуйте блендер якомога легше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مرحلہ 3: بلینڈر کو جتنا ممکن ہو ہلکا استعمال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Bước 3: Sử dụng máy xay sinh tố nhẹ nhàng nhất có thể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gef1891cfaa_0_6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33" name="Google Shape;833;gef1891cfaa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When you press too hard with your pencil or blender,  you crush the paper fibers, and it ends up shiny!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Kur shtypni shumë fort me lapsin ose blenderin, shtypni fijet e letrës dhe përfundon me shkëlqim!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በእርሳስዎ ወይም በማደባለቅዎ በጣም ሲጫኑ, የወረቀት ፋይበርን ይደቅቃሉ, እና ያበቃል!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عندما تضغط بقوة باستخدام قلم الرصاص أو الخلاط، فإنك تسحق ألياف الورق، وينتهي الأمر بأن يصبح لامعًا!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Երբ մատիտով կամ բլենդերով չափազանց ուժեղ եք սեղմում, թղթի մանրաթելերը ջախջախում եք, և այն դառնում է փայլուն: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Quan premeu massa amb el llapis o la batedora, aixafeu les fibres de paper i acaba brillant!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当你用铅笔或搅拌器按压得太用力时，纸纤维就会被压碎，最终变得光亮！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Als je te hard drukt met je potlood of blender, plet je de papiervezels en wordt het glanzend!</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وقتی با مداد یا مخلوط کن خود فشار زیادی می دهید، الیاف کاغذ را خرد می کنید و در نهایت براق می شود!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Lorsque vous appuyez trop fort avec votre crayon ou votre mixeur, vous écrasez les fibres du papier, et il finit par briller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Wenn Sie mit Ihrem Bleistift oder Mixer zu fest drücken, zerdrücken Sie die Papierfasern und das Papier glänzt!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જ્યારે તમે તમારી પેન્સિલ અથવા બ્લેન્ડર વડે ખૂબ જ સખત દબાવો છો, ત્યારે તમે કાગળના તંતુઓને કચડી નાખો છો અને તે ચમકદાર બને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जब आप अपनी पेंसिल या ब्लेंडर से बहुत जोर से दबाते हैं, तो आप कागज के रेशों को कुचल देते हैं, और यह चमकदार हो जाता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si preme troppo forte con la matita o con il frullatore, si schiacciano le fibre della carta, che diventa lucida!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鉛筆やブレンダーで強く押しすぎると紙の繊維が潰れて、光沢が出てしまいます。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연필이나 블렌더로 너무 세게 누르면 종이 섬유가 뭉개지면서 반짝반짝 빛나게 돼요!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Gava ku hûn bi pênûs an blendera xwe pir hişk pê bikin, hûn fîberên kaxezê diperçiqînin, û ew bibiriqîne!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Apabila anda menekan terlalu kuat dengan pensel atau pengisar anda, anda menghancurkan gentian kertas, dan ia akhirnya berkilat!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പെൻസിൽ അല്ലെങ്കിൽ ബ്ലെൻഡർ ഉപയോഗിച്ച് വളരെ ശക്തമായി അമർത്തുമ്പോൾ, നിങ്ങൾ പേപ്പർ നാരുകൾ തകർത്തു, അത് തിളങ്ങുന്നു!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जब तपाइँ तपाइँको पेन्सिल वा ब्लेंडर संग धेरै कडा थिच्नुहुन्छ, तपाइँ कागजको फाइबरलाई कुचल्नु हुन्छ, र यो चम्किलो 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کله چې تاسو د خپل پنسل یا بلینڈر سره ډیر سخت فشار ورکړئ، تاسو د کاغذ فایبر مات کړئ، او دا روښانه کیږي!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Quando você pressiona muito forte com o lápis ou liquidificador, você amassa as fibras do papel, e ele fica brilhante!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ਜਦੋਂ ਤੁਸੀਂ ਆਪਣੀ ਪੈਨਸਿਲ ਜਾਂ ਬਲੈਡਰ ਨਾਲ ਬਹੁਤ ਜ਼ੋਰ ਨਾਲ ਦਬਾਉਂਦੇ ਹੋ, ਤਾਂ ਤੁਸੀਂ ਕਾਗਜ਼ ਦੇ ਫਾਈਬਰਾਂ ਨੂੰ ਕੁਚਲ ਦਿੰਦੇ ਹੋ, ਅਤੇ ਇਹ ਚਮਕਦਾਰ ਹੋ ਜਾਂਦਾ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Если вы слишком сильно нажмете карандашом или блендером, вы сомнете волокна бумаги, и она станет блестящей!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Када превише притиснете оловком или блендером, згњечите влакна папира и она ће на крају постати сјајна!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Markaad si adag ugu cadaadiso qalinkaaga ama blender-kaaga, waxaad burburinaysaa fiilooyinka warqadaha, waxayna ku dhamaanaysaa dhalaal!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Cuando presionas demasiado fuerte con el lápiz o la licuadora, aplastas las fibras del papel, ¡y termina brillante!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Lamun anjeun pencét teuas teuing ku pensil atawa Blénder, anjeun naksir serat kertas, sarta eta ends up ngagurilap!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Unapokandamiza kwa nguvu kwa penseli au blender, unaponda nyuzi za karatasi, na mwisho wake ni shiny!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När du trycker för hårt med din penna eller mixer krossar du pappersfibrerna, och det blir blankt!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Kapag pinindot mo nang husto ang iyong lapis o blender, dinudurog mo ang mga hibla ng papel, at nauuwi itong makintab!</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பென்சில் அல்லது பிளெண்டரைக் கொண்டு மிகவும் கடினமாக அழுத்தினால், காகித இழைகளை நசுக்கினால், அது பளபளப்பாக இருக்கும்!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เมื่อคุณกดดินสอหรือเครื่องปั่นแรงเกินไป เส้นใยกระดาษจะถูกบดขยี้และกลายเป็นมันเงา!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Kalem veya blender ile çok fazla bastırdığınızda kağıdın liflerini ezersiniz ve parlak bir görüntü elde edersiniz!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Коли ви надто сильно натискаєте олівцем або блендером, ви розчавлюєте волокна паперу, і він стає блискучим!</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جب آپ اپنی پنسل یا بلینڈر سے بہت زور سے دباتے ہیں، تو آپ کاغذ کے ریشوں کو کچل دیتے ہیں، اور یہ چمکدار ہو جاتا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Khi bạn ấn quá mạnh bằng bút chì hoặc máy xay, bạn sẽ làm nát các sợi giấy và giấy sẽ trở nên sáng bóng!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g25a5444aba3_0_167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39" name="Google Shape;839;g25a5444aba3_0_16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Step 4: Blend in small circles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Hapi 4: Përziejini në rrathë të vegjël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ደረጃ 4: በትንሽ ክበቦች ውስጥ ይቀላቀሉ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الخطوة 4: امزج في دوائر صغيرة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Քայլ 4. Խառնել փոքր շրջանակներով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 4: barregeu en petits cercles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步骤 4：混合成小圆圈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Stap 4: Meng in kleine cirkels</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مرحله 4: در دایره های کوچک مخلوط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Étape 4 : Mélangez en petits cercles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Schritt 4: In kleinen Kreisen verblenden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પગલું 4: નાના વર્તુળોમાં મિશ્રણ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चरण 4: छोटे-छोटे गोले में मिलाएँ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Fase 4: sfumare in piccoli cerchi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ステップ4：小さな円を混ぜる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4단계: 작은 원을 그리며 섞기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Gav 4: Di derdorên piçûk de tevlihev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Langkah 4: Kisar dalam bulatan kecil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ഘട്ടം 4: ചെറിയ സർക്കിളുകളിൽ ഇളക്കുക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चरण 4: साना सर्कलहरूमा मिश्रण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څلورم ګام: په کوچنیو حلقو کې مخلوط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Passo 4: Misture em pequenos círculos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ਕਦਮ 4: ਛੋਟੇ ਚੱਕਰਾਂ ਵਿੱਚ ਮਿਲਾਓ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Шаг 4: Растушуйте небольшими кругами.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Корак 4: Мешајте у малим круговима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Tallaabada 4: Isku qas goobo yaryar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Paso 4: Mezclar en círculos pequeños.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Lengkah 4: Campur dina bunderan leutik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Hatua ya 4: Changanya kwenye miduara midogo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Steg 4: Blanda i små cirklar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Hakbang 4: Haluin sa maliliit na bilog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படி 4: சிறிய வட்டங்களில் கலக்கவும்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ขั้นตอนที่ 4: ผสมผสานเป็นวงกลมเล็ก 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Adım 4: Küçük daireler halinde karıştırın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Крок 4: Змішайте невеликими кружечками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مرحلہ 4: چھوٹے حلقوں میں بلینڈ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Bước 4: Pha trộn theo hình tròn nhỏ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g13931ec1438_0_67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49" name="Google Shape;849;g13931ec1438_0_6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g2894fae8ce2_0_39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53" name="Google Shape;853;g2894fae8ce2_0_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Three steps to develop your portrait idea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Tre hapa për të zhvilluar idenë tuaj të portretit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የቁም ሀሳብዎን ለማዳበር ሶስት ደረጃዎች</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ثلاث خطوات لتطوير فكرة صورتك الشخصية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Ձեր դիմանկարի գաղափարը զարգացնելու երեք քայլ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Tres passos per desenvolupar la teva idea de retrat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三个步骤来构思你的肖像画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Drie stappen om uw portretidee te ontwikkelen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سه مرحله برای توسعه ایده پرتره شما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Trois étapes pour développer votre idée de portrait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Drei Schritte zur Entwicklung Ihrer Porträtidee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પોટ્રેટ વિચારને વિકસાવવા માટેના ત્રણ પગલાં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अपने चित्रांकन के विचार को विकसित करने के तीन चरण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Tre passaggi per sviluppare la tua idea di ritratto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肖像画のアイデアを練る3つのステップ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초상화 아이디어를 개발하는 3단계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Sê gav ji bo pêşxistina ramana portreya xwe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Tiga langkah untuk membangunkan idea potret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പോർട്രെയ്റ്റ് ആശയം വികസിപ്പിക്കുന്നതിനുള്ള മൂന്ന് ഘട്ടങ്ങൾ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तपाईंको पोर्ट्रेट विचार विकास गर्न तीन चरणहरू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ستاسو د انځور مفکورې د پراختیا لپاره درې ګامونه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Três passos para desenvolver sua ideia de retrato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ਤੁਹਾਡੇ ਪੋਰਟਰੇਟ ਵਿਚਾਰ ਨੂੰ ਵਿਕਸਿਤ ਕਰਨ ਲਈ ਤਿੰਨ ਕਦਮ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Три шага к развитию идеи вашего портрета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Три корака за развој ваше идеје о портрету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Saddex tillaabo oo lagu horumariyo fikradaada sawirka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Tres pasos para desarrollar tu idea de retrato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Tilu léngkah pikeun ngembangkeun ide potret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Hatua tatu za kukuza wazo lako la picha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Tre steg för att utveckla din porträttidé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Tatlong hakbang upang mabuo ang iyong ideya sa portrait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உருவப்பட யோசனையை உருவாக்க மூன்று படிகள்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สามขั้นตอนในการพัฒนาไอเดียภาพเหมือนของคุณ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 fikrinizi geliştirmek için üç adım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Три кроки для розробки вашої ідеї портрета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اپنے پورٹریٹ آئیڈیا کو تیار کرنے کے لیے تین مراحل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 bước để phát triển ý tưởng chân dung của bạn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g2894fae8ce2_0_40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59" name="Google Shape;859;g2894fae8ce2_0_4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Create a LOT of ideas to choose from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Krijo shumë ide për të zgjedhur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ለመምረጥ ብዙ ሀሳቦችን ይፍጠሩ</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إنشاء الكثير من الأفكار للاختيار من بينها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Ստեղծեք ՇԱՏ գաղափարներ ընտրելու համար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Creeu MOLTES idees per triar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创造大量的想法以供选择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Creëer VEEL ideeën om uit te kiezen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ایده های زیادی برای انتخاب ایجاد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Créez BEAUCOUP d'idées parmi lesquelles choisir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Erstellen Sie eine Menge Ideen zur Auswahl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પસંદ કરવા માટે ઘણા બધા વિચારો બનાવો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चुनने के लिए ढेर सारे विचार बनाएँ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 MOLTE idee tra cui scegliere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たくさんのアイデアから選択する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선택할 수 있는 많은 아이디어를 만들어 보세요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Gelek ramanên ku hûn hilbijêrin çêbikin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Cipta BANYAK idea untuk dipilih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തിരഞ്ഞെടുക്കാൻ ധാരാളം ആശയങ്ങൾ സൃഷ്ടിക്കുക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छनौट गर्न धेरै विचारहरू सिर्जना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غوره کولو لپاره ډیری نظریات رامینځته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Crie MUITAS ideias para escolher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ਚੁਣਨ ਲਈ ਬਹੁਤ ਸਾਰੇ ਵਿਚਾਰ ਬਣਾਓ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Создайте МНОГО идей на выбор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Направите МНОГО идеја које можете изабрати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Abuur fikrado BADAN oo aad ka dooran karto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 MUCHAS ideas para elegir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Jieun LOT gagasan pikeun milih 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Unda mawazo mengi ya kuchagua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Skapa MÅNGA idéer att välja mellan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Gumawa ng MARAMING ideyang mapagpipilian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தேர்வு செய்ய நிறைய யோசனைகளை உருவாக்கவும்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สร้างไอเดียมากมายให้เลือก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Aralarından seçim yapabileceğiniz BİRÇOK fikir yaratın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Створіть БАГАТО ідей на вибір</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منتخب کرنے کے لیے بہت سارے آئیڈیاز بنائیں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Tạo ra NHIỀU ý tưởng để lựa chọn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g2ff72220aba_0_5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69" name="Google Shape;869;g2ff72220aba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Remember that your job is come come up with LOTS of ideas so you can select the BEST ones later.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Come come up with LOTS of ideas so you can choose the BEST ones.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Mos harroni se puna juaj është të krijoni SHUMË ide, në mënyrë që të zgjidhni ato MË TË MIRA më vonë.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ስራዎ ብዙ ሃሳቦችን ይዞ የመጣ መሆኑን አስታውሱ ስለዚህም ምርጦቹን በኋላ መምረጥ ይችላሉ።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تذكر أن وظيفتك هي التوصل إلى الكثير من الأفكار حتى تتمكن من اختيار أفضلها لاحقًا.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Հիշեք, որ ձեր աշխատանքն այն է, որ ստեղծեք ՇԱՏ գաղափարներ, որպեսզի հետագայում կարողանաք ընտրել ԼԱՎԱԳՈՒՅՆԸ: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Recordeu que la vostra feina és plantejar MOLTES idees perquè després pugueu seleccionar les MILLORS.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请记住，您的工作是提出大量的想法，以便以后可以选择最好的想法。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Bedenk dat het jouw taak is om met VEEL ideeën te komen, zodat je later de BESTE kunt selecteren.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به یاد داشته باشید که شغل شما این است که ایده های زیادی ارائه دهید تا بتوانید بعداً بهترین ها را انتخاب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N'oubliez pas que votre travail consiste à proposer de nombreuses idées afin de pouvoir sélectionner les MEILLEURES plus tard.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Denken Sie daran, dass Ihre Aufgabe darin besteht, VIELE Ideen zu entwickeln, damit Sie später die BESTEN auswählen können.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યાદ રાખો કે તમારી નોકરી ઘણા બધા વિચારો સાથે આવી રહી છે જેથી તમે પછીથી શ્રેષ્ઠને પસંદ કરી શકો.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रखें कि आपका काम बहुत सारे विचारों के साथ आना है ताकि आप बाद में सर्वोत्तम विचारों का चयन कर सकें।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Ricorda che il tuo compito è quello di trovare MOLTE idee, così potrai selezionare le MIGLIORI in seguito.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あなたの仕事はたくさんのアイデアを出し、その中から後でベストなものを選択することだということを忘れないでください。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여러분의 일은 수많은 아이디어를 생각해 내서 나중에 가장 좋은 아이디어를 선택하는 것이라는 점을 기억하세요.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Bînin bîra xwe ku karê we ew e ku pir ramanan peyda bike da ku hûn paşê yên BEST hilbijêrin.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Ingat bahawa tugas anda datang dengan BANYAK idea supaya anda boleh memilih yang TERBAIK kemudian.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ജോലി നിരവധി ആശയങ്ങളുമായി വന്നതാണെന്ന് ഓർക്കുക, അതിനാൽ നിങ്ങൾക്ക് പിന്നീട് മികച്ചത് തിരഞ്ഞെടുക്കാനാകും.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गर्नुहोस् कि तपाईंको काम धेरै विचारहरूको साथ आएको छ ताकि तपाईं पछि उत्कृष्टहरू चयन गर्न सक्नुहुन्छ।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په یاد ولرئ چې ستاسو دنده د ډیری نظرونو سره راځي نو تاسو کولی شئ وروسته غوره غوره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Lembre-se de que seu trabalho é ter MUITAS ideias para que você possa selecionar as MELHORES depois.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ਯਾਦ ਰੱਖੋ ਕਿ ਤੁਹਾਡੀ ਨੌਕਰੀ ਬਹੁਤ ਸਾਰੇ ਵਿਚਾਰਾਂ ਨਾਲ ਆ ਰਹੀ ਹੈ ਤਾਂ ਜੋ ਤੁਸੀਂ ਬਾਅਦ ਵਿੱਚ ਸਭ ਤੋਂ ਵਧੀਆ ਦੀ ਚੋਣ ਕਰ ਸਕੋ।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Помните, что ваша задача — придумать МНОГО идей, чтобы позже выбрать ЛУЧШИЕ из них.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Запамтите да је ваш посао да смислите ПУНО идеја како бисте касније могли да изаберете НАЈБОЉЕ.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Xusuusnow in shaqadaadu ay la timid fikrado BADAN si aad hadhow u doorato kuwa UGU FIICAN.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Recuerda que tu trabajo es generar MUCHAS ideas para que luego puedas seleccionar las MEJORES.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Émut yén padamelan anjeun datang sareng seueur ideu supados anjeun tiasa milih anu pangsaéna engké.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Kumbuka kuwa kazi yako ni kuja na mawazo MENGI ili uweze kuchagua BORA zaidi baadaye.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 ihåg att ditt jobb har kommit med MASSOR av idéer så att du kan välja ut de BÄSTA senare.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Tandaan na ang iyong trabaho ay nakabuo ng MARAMING ideya para mapili mo ang mga PINAKAMAHUSAY sa ibang pagkakataon.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வேலை நிறைய யோசனைகளுடன் வந்துள்ளது என்பதை நினைவில் கொள்ளுங்கள், எனவே நீங்கள் சிறந்தவற்றை பின்னர் தேர்ந்தெடுக்கலாம்.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จำไว้ว่างานของคุณคือต้องคิดไอเดียมากมายเพื่อที่คุณจะได้เลือกไอเดียที่ดีที่สุดในภายหลัง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Unutmayın ki işiniz ÇOK FAZLA fikir üretmek ve daha sonra EN İYİ olanları seçmektir.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Пам’ятайте, що ваша робота полягає в тому, щоб придумати БАГАТО ідей, щоб потім вибрати НАЙКРАЩІ.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یاد رکھیں کہ آپ کا کام بہت سارے آئیڈیاز کے ساتھ آیا ہے تاکہ آپ بعد میں بہترین کو منتخب کر سکیں۔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Hãy nhớ rằng nhiệm vụ của bạn là đưa ra NHIỀU ý tưởng để bạn có thể chọn ra những ý tưởng TỐT NHẤT sau này.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g2ff72220aba_0_18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75" name="Google Shape;875;g2ff72220aba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Remember that your job is come come up with LOTS of ideas so you can select the BEST ones later.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Come come up with LOTS of ideas so you can choose the BEST ones.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Mos harroni se puna juaj është të krijoni SHUMË ide, në mënyrë që të zgjidhni ato MË TË MIRA më vonë.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ስራዎ ብዙ ሃሳቦችን ይዞ የመጣ መሆኑን አስታውሱ ስለዚህም ምርጦቹን በኋላ መምረጥ ይችላሉ።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تذكر أن وظيفتك هي التوصل إلى الكثير من الأفكار حتى تتمكن من اختيار أفضلها لاحقًا.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Հիշեք, որ ձեր աշխատանքն այն է, որ ստեղծեք ՇԱՏ գաղափարներ, որպեսզի հետագայում կարողանաք ընտրել ԼԱՎԱԳՈՒՅՆԸ: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Recordeu que la vostra feina és plantejar MOLTES idees perquè després pugueu seleccionar les MILLORS.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请记住，您的工作是提出大量的想法，以便以后可以选择最好的想法。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Bedenk dat het jouw taak is om met VEEL ideeën te komen, zodat je later de BESTE kunt selecteren.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به یاد داشته باشید که شغل شما این است که ایده های زیادی ارائه دهید تا بتوانید بعداً بهترین ها را انتخاب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N'oubliez pas que votre travail consiste à proposer de nombreuses idées afin de pouvoir sélectionner les MEILLEURES plus tard.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Denken Sie daran, dass Ihre Aufgabe darin besteht, VIELE Ideen zu entwickeln, damit Sie später die BESTEN auswählen können.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યાદ રાખો કે તમારી નોકરી ઘણા બધા વિચારો સાથે આવી રહી છે જેથી તમે પછીથી શ્રેષ્ઠને પસંદ કરી શકો.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रखें कि आपका काम बहुत सारे विचारों के साथ आना है ताकि आप बाद में सर्वोत्तम विचारों का चयन कर सकें।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Ricorda che il tuo compito è quello di trovare MOLTE idee, così potrai selezionare le MIGLIORI in seguito.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あなたの仕事はたくさんのアイデアを出し、その中から後でベストなものを選択することだということを忘れないでください。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여러분의 일은 수많은 아이디어를 생각해 내서 나중에 가장 좋은 아이디어를 선택하는 것이라는 점을 기억하세요.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Bînin bîra xwe ku karê we ew e ku pir ramanan peyda bike da ku hûn paşê yên BEST hilbijêrin.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Ingat bahawa tugas anda datang dengan BANYAK idea supaya anda boleh memilih yang TERBAIK kemudian.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ജോലി നിരവധി ആശയങ്ങളുമായി വന്നതാണെന്ന് ഓർക്കുക, അതിനാൽ നിങ്ങൾക്ക് പിന്നീട് മികച്ചത് തിരഞ്ഞെടുക്കാനാകും.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गर्नुहोस् कि तपाईंको काम धेरै विचारहरूको साथ आएको छ ताकि तपाईं पछि उत्कृष्टहरू चयन गर्न सक्नुहुन्छ।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په یاد ولرئ چې ستاسو دنده د ډیری نظرونو سره راځي نو تاسو کولی شئ وروسته غوره غوره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Lembre-se de que seu trabalho é ter MUITAS ideias para que você possa selecionar as MELHORES depois.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ਯਾਦ ਰੱਖੋ ਕਿ ਤੁਹਾਡੀ ਨੌਕਰੀ ਬਹੁਤ ਸਾਰੇ ਵਿਚਾਰਾਂ ਨਾਲ ਆ ਰਹੀ ਹੈ ਤਾਂ ਜੋ ਤੁਸੀਂ ਬਾਅਦ ਵਿੱਚ ਸਭ ਤੋਂ ਵਧੀਆ ਦੀ ਚੋਣ ਕਰ ਸਕੋ।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Помните, что ваша задача — придумать МНОГО идей, чтобы позже выбрать ЛУЧШИЕ из них.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Запамтите да је ваш посао да смислите ПУНО идеја како бисте касније могли да изаберете НАЈБОЉЕ.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Xusuusnow in shaqadaadu ay la timid fikrado BADAN si aad hadhow u doorato kuwa UGU FIICAN.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Recuerda que tu trabajo es generar MUCHAS ideas para que luego puedas seleccionar las MEJORES.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Émut yén padamelan anjeun datang sareng seueur ideu supados anjeun tiasa milih anu pangsaéna engké.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Kumbuka kuwa kazi yako ni kuja na mawazo MENGI ili uweze kuchagua BORA zaidi baadaye.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 ihåg att ditt jobb har kommit med MASSOR av idéer så att du kan välja ut de BÄSTA senare.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Tandaan na ang iyong trabaho ay nakabuo ng MARAMING ideya para mapili mo ang mga PINAKAMAHUSAY sa ibang pagkakataon.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வேலை நிறைய யோசனைகளுடன் வந்துள்ளது என்பதை நினைவில் கொள்ளுங்கள், எனவே நீங்கள் சிறந்தவற்றை பின்னர் தேர்ந்தெடுக்கலாம்.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จำไว้ว่างานของคุณคือต้องคิดไอเดียมากมายเพื่อที่คุณจะได้เลือกไอเดียที่ดีที่สุดในภายหลัง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Unutmayın ki işiniz ÇOK FAZLA fikir üretmek ve daha sonra EN İYİ olanları seçmektir.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Пам’ятайте, що ваша робота полягає в тому, щоб придумати БАГАТО ідей, щоб потім вибрати НАЙКРАЩІ.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یاد رکھیں کہ آپ کا کام بہت سارے آئیڈیاز کے ساتھ آیا ہے تاکہ آپ بعد میں بہترین کو منتخب کر سکیں۔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Hãy nhớ rằng nhiệm vụ của bạn là đưa ra NHIỀU ý tưởng để bạn có thể chọn ra những ý tưởng TỐT NHẤT sau này.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5a5444aba3_0_16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25a5444aba3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Work in progress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Puna në vazhdim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በሂደት ላይ ያለ ስራ</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العمل قيد التقدم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Աշխատանքն ընթացքի մեջ 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Treball en curs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正在进行中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Werk in uitvoering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کار در حال انجام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Travaux en cours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 Arbeit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કામ ચાલુ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कार्य प्रगति पर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Lavori in corso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進行中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진행 중인 작업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Kar berdewam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Kerja sedang berjalan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പണി പുരോഗമിക്കുന്നു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काम भइरहेको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کار روان دی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Trabalho em andamento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ਕੰਮ ਚੱਲ ਰਿਹਾ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Работа в процессе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Радови у току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Shaqada ayaa socota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Trabajo en progreso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Gawé dina kamajuan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Kazi inaendelea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Arbete pågår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Kasalukuyang ginagawa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வேலை நடந்து கொண்டிருக்கிறது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งานที่กำลังดำเนินการอยู่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Çalışma devam ediyor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Робота в процесі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کام جاری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Công việc đang tiến hành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g2ff72220aba_0_18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81" name="Google Shape;881;g2ff72220aba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There are some bad things that happen if you choose an idea too soon.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 disa gjëra të këqija që ndodhin nëse zgjidhni një ide shumë shpejt.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አንድን ሀሳብ ቶሎ ከመረጡ የሚከሰቱ አንዳንድ መጥፎ ነገሮች አሉ።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هناك بعض الأشياء السيئة التي تحدث إذا اخترت فكرة ما في وقت مبكر جدًا.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Կան մի քանի վատ բաներ, որոնք տեղի են ունենում, եթե շատ շուտ ընտրեք գաղափարը: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 ha coses dolentes que passen si trieu una idea massa aviat.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如果你过早地选择一个想法，就会发生一些不好的事情。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Er kunnen vervelende dingen gebeuren als je te snel een idee kiest.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خیلی زود ایده ای را انتخاب کنید، اتفاقات بدی می افتد.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Il y a de mauvaises choses qui arrivent si vous choisissez une idée trop tôt.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 kann schlimme Dinge passieren, wenn man sich zu früh für eine Idee entscheidet.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 તમે બહુ જલ્દી કોઈ વિચાર પસંદ કરો તો કેટલીક ખરાબ વસ્તુઓ થાય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आप किसी विचार को बहुत जल्दी चुन लेते हैं तो कुछ बुरी चीजें घटित हो सकती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Ci sono cose brutte che possono accadere se si sceglie un'idea troppo presto.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アイデアをあまりに早く選択すると、悪いことが起こります。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너무 일찍 아이디어를 선택하면 나쁜 일이 일어날 수 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Hin tiştên xirab hene ku heke hûn zû ramanek hilbijêrin.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Terdapat beberapa perkara buruk yang berlaku jika anda memilih idea terlalu awal.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 വളരെ വേഗം ഒരു ആശയം തിരഞ്ഞെടുത്താൽ സംഭവിക്കുന്ന ചില മോശം കാര്യങ്ങളുണ്ട്.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त्यहाँ केहि नराम्रो चीजहरू छन् जुन हुन्छ यदि तपाइँ एक विचार छिट्टै छनौट गर्नुहुन्छ।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ځینې بد شیان شتون لري چې پیښیږي که تاسو ډیر ژر یو نظر غوره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Algumas coisas ruins acontecem se você escolhe uma ideia muito cedo.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ਕੁਝ ਬੁਰੀਆਂ ਚੀਜ਼ਾਂ ਹੁੰਦੀਆਂ ਹਨ ਜੋ ਹੁੰਦੀਆਂ ਹਨ ਜੇਕਰ ਤੁਸੀਂ ਬਹੁਤ ਜਲਦੀ ਕੋਈ ਵਿਚਾਰ ਚੁਣਦੇ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Если вы выберете идею слишком рано, могут произойти некоторые плохие вещи.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Постоје неке лоше ствари које се дешавају ако прерано одаберете идеју.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 jira waxyaabo xunxun oo dhacaya haddii aad si dhakhso ah fikrad u doorato.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Hay algunas cosas malas que pueden pasar si eliges una idea demasiado pronto.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Aya sababaraha hal goréng anu lumangsung lamun milih hiji gagasan teuing geura-giru.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Kuna baadhi ya mambo mabaya hutokea ikiwa utachagua wazo mapema sana.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Det finns några dåliga saker som händer om du väljer en idé för tidigt.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May ilang masamang bagay na mangyayari kung pipiliin mo ang isang ideya sa lalong madaling panahon.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நீங்கள் ஒரு யோசனையை மிக விரைவில் தேர்ந்தெடுத்தால் சில மோசமான விஷயங்கள் நடக்கும்.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มีสิ่งเลวร้ายบางอย่างเกิดขึ้นหากคุณเลือกแนวคิดเร็วเกินไป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Bir fikri çok erken seçerseniz başınıza kötü şeyler gelebilir.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Є деякі погані речі, які стаються, якщо ви обираєте ідею занадто рано.</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آپ بہت جلد کسی آئیڈیا کا انتخاب کرتے ہیں تو کچھ بری چیزیں ہوتی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Sẽ có một số điều tồi tệ xảy ra nếu bạn chọn một ý tưởng quá sớm.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g2ff72220aba_0_19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87" name="Google Shape;887;g2ff72220aba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Other people will not like it as much, and you will have less practice for the other projects when we start marking your creative process.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It is not as good, and you won’t do well when we start marking creative process.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Të tjerëve nuk do t'ju pëlqejë aq shumë dhe do të keni më pak praktikë për projektet e tjera kur të fillojmë të shënojmë procesin tuaj krijues.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ሌሎች ሰዎች ይህን ያህል አይወዱትም፣ እና የእርስዎን የፈጠራ ሂደት ላይ ምልክት ማድረግ ስንጀምር ለሌሎቹ ፕሮጀክቶች ትንሽ ልምምድ ይኖርዎታል።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لن يعجب هذا الأمر الأشخاص الآخرون كثيرًا، وستكون لديك خبرة أقل في المشاريع الأخرى عندما نبدأ في تحديد عمليتك الإبداعية.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Ուրիշներին դա այնքան էլ դուր չի գա, և դուք ավելի քիչ պրակտիկա կունենաք մյուս նախագծերում, երբ սկսենք նշել ձեր ստեղծագործական գործընթացը: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 la resta de persones no els agradarà tant, i tindreu menys pràctica per als altres projectes quan comencem a marcar el vostre procés creatiu.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当我们开始标记您的创作过程时，其他人可能不会那么喜欢它，并且您对其他项目的练习也会减少。</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Anderen zullen het minder leuk vinden en je zult minder oefening hebben voor de andere projecten als we jouw creatieve proces gaan beoordelen.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افراد دیگر آن را چندان دوست نخواهند داشت، و زمانی که شروع به علامت گذاری روند خلاقیت شما کنیم، تمرین کمتری برای پروژه های دیگر خواهید داشت.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D’autres personnes ne l’apprécieront pas autant et vous aurez moins de pratique pour les autres projets lorsque nous commencerons à noter votre processus créatif.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Anderen Leuten wird es nicht so gut gefallen und Sie werden weniger Übung für die anderen Projekte haben, wenn wir anfangen, Ihren kreativen Prozess zu markieren.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અન્ય લોકોને તે એટલું ગમશે નહીં, અને જ્યારે અમે તમારી રચનાત્મક પ્રક્રિયાને ચિહ્નિત કરવાનું શરૂ કરીશું ત્યારે અન્ય પ્રોજેક્ટ્સ માટે તમારી પાસે ઓછી પ્રેક્ટિસ હશે.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जब हम आपकी रचनात्मक प्रक्रिया को चिह्नित करना शुरू करेंगे तो अन्य लोगों को यह उतना पसंद नहीं आएगा और आपको अन्य परियोजनाओं के लिए कम अभ्यास मिलेगा।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Ad altre persone non piacerà altrettanto e avrai meno pratica per gli altri progetti quando inizieremo a valutare il tuo processo creativo.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他の人はそれをあまり気に入らないでしょうし、私たちがあなたの創造的なプロセスを評価し始めると、他のプロジェクトのための練習が少なくなってしまいます。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다른 사람들은 그렇게 좋아하지 않을 것이고, 우리가 여러분의 창작 과정을 표시하기 시작하면 다른 프로젝트를 연습할 기회가 줄어들 것입니다.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Dê mirovên din ew qas jê hez nekin, û gava ku em dest bi nîşankirina pêvajoya weya afirîneriyê dikin, hûn ê ji bo projeyên din kêm pratîk bin.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Orang lain tidak akan menyukainya, dan anda akan mempunyai kurang latihan untuk projek lain apabila kami mula menandakan proses kreatif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മറ്റ് ആളുകൾക്ക് ഇത് ഇഷ്ടപ്പെടില്ല, നിങ്ങളുടെ ക്രിയേറ്റീവ് പ്രക്രിയ ഞങ്ങൾ അടയാളപ്പെടുത്താൻ തുടങ്ങുമ്പോൾ മറ്റ് പ്രോജക്റ്റുകൾക്കായി നിങ്ങൾക്ക് പരിശീലനം കുറവായിരിക്കും.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अन्य व्यक्तिहरूले यसलाई धेरै मन पराउँदैनन्, र हामीले तपाइँको रचनात्मक प्रक्रियालाई चिन्ह लगाउन सुरु गर्दा तपाइँसँग अन्य परियोजनाहरूको लागि कम अभ्यास 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نور خلک به دا دومره نه خوښوي، او تاسو به د نورو پروژو لپاره لږ تمرین ولرئ کله چې موږ ستاسو د تخلیقي پروسې نښه کول پیل کړو.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Outras pessoas não gostarão tanto, e você terá menos prática para os outros projetos quando começarmos a marcar seu processo criativo.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ਦੂਜੇ ਲੋਕ ਇਸਨੂੰ ਜ਼ਿਆਦਾ ਪਸੰਦ ਨਹੀਂ ਕਰਨਗੇ, ਅਤੇ ਜਦੋਂ ਅਸੀਂ ਤੁਹਾਡੀ ਰਚਨਾਤਮਕ ਪ੍ਰਕਿਰਿਆ ਨੂੰ ਮਾਰਕ ਕਰਨਾ ਸ਼ੁਰੂ ਕਰਦੇ ਹਾਂ ਤਾਂ ਦੂਜੇ ਪ੍ਰੋਜੈਕਟਾਂ ਲਈ ਤੁਹਾਡੇ ਕੋਲ ਘੱਟ ਅਭਿਆਸ ਹੋਵੇਗਾ।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Другим это не так понравится, и у вас будет меньше практики для других проектов, когда мы начнем оценивать ваш творческий процесс.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Другима се то неће толико допасти, а ви ћете имати мање праксе за друге пројекте када почнемо да обележавамо ваш креативни процес.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Dadka kale sidaas oo kale ma jecla, oo waxaad yeelan doontaa wax yar oo ku saabsan mashaariicda kale marka aan bilowno calaamadaynta habka hal-abuurkaaga.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 otras personas no les gustará tanto y tendrás menos práctica para los otros proyectos cuando empecemos a calificar tu proceso creativo.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Jalma-jalma sanés moal resep pisan, sareng anjeun bakal kirang latihan pikeun proyék-proyék sanés nalika urang ngamimitian nyirian prosés kréatif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Watu wengine hawataipenda sana, na utakuwa na mazoezi machache ya miradi mingine tutakapoanza kuashiria mchakato wako wa ubunifu.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Andra människor kommer inte att gilla det lika mycket, och du kommer att ha mindre övning för de andra projekten när vi börjar markera din kreativa process.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Hindi ito magugustuhan ng ibang mga tao, at magkakaroon ka ng mas kaunting pagsasanay para sa iba pang mga proyekto kapag sinimulan naming markahan ang iyong proseso ng paglikha.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மற்றவர்கள் அதை விரும்ப மாட்டார்கள், மேலும் உங்கள் படைப்பு செயல்முறையை நாங்கள் குறிக்கத் தொடங்கும் போது மற்ற திட்டங்களுக்கான பயிற்சி குறைவாக இருக்கும்.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คนอื่นอาจไม่ชอบมากนัก และคุณจะมีเวลาฝึกฝนน้อยลงสำหรับโปรเจ็กต์อื่นๆ เมื่อเราเริ่มทำเครื่องหมายกระบวนการสร้างสรรค์ของคุณ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Yaratıcı sürecinizi işaretlemeye başladığımızda, diğer insanlar bundan pek hoşlanmayacak ve diğer projeler için daha az pratik yapmanız gerekecek.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Іншим людям це не сподобається, і у вас буде менше практики для інших проектів, коли ми почнемо оцінювати ваш творчий процес.</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دوسرے لوگ اسے زیادہ پسند نہیں کریں گے، اور جب ہم آپ کے تخلیقی عمل کو نشان زد کرنا شروع کریں گے تو دوسرے پروجیکٹس کے لیے آپ کی مشق کم ہوگی۔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Những người khác sẽ không thích điều này lắm và bạn sẽ có ít thời gian thực hành hơn cho các dự án khác khi chúng tôi bắt đầu đánh giá quá trình sáng tạo của bạn.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g2ff72220aba_0_19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93" name="Google Shape;893;g2ff72220aba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But the biggest thing is that people get bored of drawing easy ideas and don't make as good a project.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People get bored of drawing easy ideas and don't make a good project.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 gjëja më e madhe është se njerëzit mërziten duke vizatuar ide të lehta dhe nuk bëjnë një projekt aq të mirë.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ግን ትልቁ ነገር ሰዎች ቀላል ሀሳቦችን በመሳል ይሰለቻቸዋል እና ጥሩ ፕሮጀክት አለመስራታቸው ነው።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لكن الأمر الأكبر هو أن الناس يشعرون بالملل من رسم الأفكار السهلة ولا ينتجون مشروعًا جيدًا.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Բայց ամենակարևորն այն է, որ մարդիկ ձանձրանում են հեշտ գաղափարներ նկարելուց և այդքան լավ նախագիծ չեն կազմում: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Però el més important és que la gent s'avorreix de dibuixar idees fàcils i no fa un projecte tan bo.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但最大的问题是，人们厌倦了绘制简单的想法，并且无法做出好的项目。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Maar het allerergste is dat mensen het saai vinden om eenvoudige ideeën te tekenen en dat het project daardoor minder goed wordt.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اما بزرگ‌ترین چیز این است که مردم از ترسیم ایده‌های آسان خسته می‌شوند و پروژه خوبی نمی‌سازند.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Mais le plus gros problème est que les gens s'ennuient de dessiner des idées faciles et ne réalisent pas de projets aussi bons.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Das größte Problem besteht jedoch darin, dass die Leute es leid sind, einfache Ideen zu zeichnen, und daher kein so gutes Projekt erstellen.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પરંતુ સૌથી મોટી વાત એ છે કે લોકો સરળ વિચારો દોરવાથી કંટાળી જાય છે અને તેટલો સારો પ્રોજેક્ટ બનાવતા નથી.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लेकिन सबसे बड़ी बात यह है कि लोग आसान विचारों को चित्रित करने से ऊब जाते हैं और उतना अच्छा प्रोजेक्ट नहीं बना पाते।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 il problema più grande è che le persone si stancano di disegnare idee semplici e non realizzano progetti di qualità.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しかし、最も大きな問題は、人々が簡単なアイデアを描くことに飽きてしまい、それほど良いプロジェクトを作らなくなることです。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하지만 가장 큰 문제는 사람들이 쉬운 아이디어를 그리는 데 지루해져서 좋은 프로젝트를 만들지 못한다는 것입니다.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Lê ya herî mezin ew e ku mirov ji xêzkirina ramanên hêsan bêzar dibin û projeyek baş çênakin.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Tetapi perkara yang paling penting ialah orang bosan melukis idea mudah dan tidak membuat projek yang baik.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എന്നാൽ ഏറ്റവും വലിയ കാര്യം, ലളിതമായ ആശയങ്ങൾ വരയ്ക്കുന്നതിൽ ആളുകൾക്ക് ബോറടിക്കുന്നു, അത്ര മികച്ച ഒരു പ്രോജക്റ്റ് ഉണ്ടാക്കുന്നില്ല എന്നതാണ്.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तर सबैभन्दा ठूलो कुरा यो हो कि मानिसहरू सजिलो विचारहरू चित्रण गर्न बोर हुन्छन् र राम्रो प्रोजेक्ट बनाउँदैनन्।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مګر ترټولو لویه خبره دا ده چې خلک د اسانه نظریاتو په جوړولو ستړي شوي او د پروژې په څیر ښه نه جوړوي.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Mas o mais importante é que as pessoas ficam cansadas de desenhar ideias fáceis e não fazem um projeto tão bom.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ਪਰ ਸਭ ਤੋਂ ਵੱਡੀ ਗੱਲ ਇਹ ਹੈ ਕਿ ਲੋਕ ਆਸਾਨ ਵਿਚਾਰਾਂ ਨੂੰ ਉਲੀਕਣ ਤੋਂ ਬੋਰ ਹੋ ਜਾਂਦੇ ਹਨ ਅਤੇ ਇੱਕ ਵਧੀਆ ਪ੍ਰੋਜੈਕਟ ਨਹੀਂ ਬਣਾਉਂਦੇ।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Но самое главное то, что людям становится скучно рисовать простые идеи, и из-за этого они не создают хороших проектов.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Али највећа ствар је што људима досади цртање лаких идеја и не праве тако добар пројекат.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Laakiin tan ugu weyn ayaa ah in dadku ay ka caajisaan sawiridda fikrado sahlan oo aysan samaynin mashruuc wanaagsan.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Pero lo más importante es que la gente se aburre de dibujar ideas fáciles y no hacen un proyecto tan bueno.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Tapi anu paling penting nyaéta jalma bosen ngagambar ideu anu gampang sareng henteu ngadamel proyék anu saé.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Lakini jambo kubwa zaidi ni kwamba watu huchoshwa na kuchora mawazo rahisi na hawafanyi mradi mzuri.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Men det största är att folk blir trötta på att rita enkla idéer och inte gör ett lika bra projekt.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Ngunit ang pinakamalaking bagay ay ang mga tao ay nababato sa pagguhit ng mga madaling ideya at hindi gumagawa ng isang magandang proyekto.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ஆனால் மிக பெரிய விஷயம் என்னவென்றால், மக்கள் எளிதான யோசனைகளை வரைவதில் சலித்துவிடுகிறார்கள் மற்றும் ஒரு நல்ல திட்டத்தை உருவாக்க மாட்டார்கள்.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แต่สิ่งที่ยิ่งใหญ่ที่สุดก็คือ ผู้คนเบื่อกับการวาดไอเดียง่าย ๆ และไม่สร้างโครงการที่ดีเท่าที่ควร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Ama en büyük sorun şu ki insanlar kolay fikirleri çizmekten sıkılıyorlar ve ortaya iyi bir proje çıkmıyor.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Але найголовніше те, що людям набридає малювати легкі ідеї, і вони не роблять такого гарного проекту.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لیکن سب سے بڑی بات یہ ہے کہ لوگ آسان آئیڈیاز ڈرائنگ کرتے ہوئے بور ہو جاتے ہیں اور اتنا اچھا پروجیکٹ نہیں بناتے۔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Nhưng điều quan trọng nhất là mọi người thường cảm thấy chán nản khi vẽ những ý tưởng dễ dàng và không tạo ra được một dự án tốt.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g2894fae8ce2_0_41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99" name="Google Shape;899;g2894fae8ce2_0_4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Collect potential images of people and backgrounds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Mblidhni imazhe të mundshme të njerëzve dhe prejardhjeve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ሊሆኑ የሚችሉ የሰዎች እና የጀርባ ምስሎችን ሰብስብ</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جمع الصور المحتملة للأشخاص والخلفيات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Հավաքեք մարդկանց և ծագման հնարավոր պատկերները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Recull imatges potencials de persones i antecedents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收集人物和背景的潜在图像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Verzamel potentiële afbeeldingen van mensen en achtergronden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تصاویر بالقوه افراد و پس زمینه را جمع آوری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Recueillir des images potentielles de personnes et d'arrière-plans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Sammeln Sie potenzielle Bilder von Personen und Hintergründen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લોકો અને પૃષ્ઠભૂમિની સંભવિત છબીઓ એકત્રિત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लोगों और पृष्ठभूमियों की संभावित छवियां एकत्र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Raccogli potenziali immagini di persone e sfondi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人物や背景の可能性のある画像を収集する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사람과 배경에 대한 잠재적인 이미지를 수집하세요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Wêneyên potansiyel ên kes û paşerojê berhev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Kumpulkan imej berpotensi orang dan latar belakang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ആളുകളുടെയും പശ്ചാത്തലങ്ങളുടെയും സാധ്യതയുള്ള ചിത്രങ്ങൾ ശേഖരിക്കുക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व्यक्ति र पृष्ठभूमिका सम्भावित छविहरू सङ्कलन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خلکو او شالید احتمالي عکسونه راټول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Colete imagens potenciais de pessoas e fundos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ਲੋਕਾਂ ਅਤੇ ਪਿਛੋਕੜ ਦੇ ਸੰਭਾਵੀ ਚਿੱਤਰ ਇਕੱਠੇ 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Соберите потенциальные изображения людей и фонов.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Прикупите потенцијалне слике људи и позадине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Aruurinta sawirada dadka iyo asalka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Recopilar imágenes potenciales de personas y fondos.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Kumpulkeun gambar poténsial jalma sareng latar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Kusanya picha zinazowezekana za watu na asili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Samla potentiella bilder av människor och bakgrunder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Kolektahin ang mga potensyal na larawan ng mga tao at background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மக்கள் மற்றும் பின்னணியின் சாத்தியமான படங்களை சேகரிக்கவும்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รวบรวมภาพบุคคลและภูมิหลังที่เป็นไปได้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İnsanların ve arka planların potansiyel görüntülerini toplayın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Збирайте потенційні зображення людей і фону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لوگوں اور پس منظر کی ممکنہ تصاویر جمع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Thu thập hình ảnh tiềm năng của con người và bối cảnh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g2894fae8ce2_0_41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06" name="Google Shape;906;g2894fae8ce2_0_4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Select the best combination of images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Zgjidhni kombinimin më të mirë të imazheve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በጣም ጥሩውን የምስሎች ጥምረት ይምረጡ</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اختر أفضل مجموعة من الصور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Ընտրեք պատկերների լավագույն համադրությունը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Seleccioneu la millor combinació d'imatges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选择最佳图像组合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Selecteer de beste combinatie van afbeeldingen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بهترین ترکیب تصاویر را انتخاب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Sélectionnez la meilleure combinaison d'images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Wählen Sie die beste Bildkombination aus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છબીઓનું શ્રેષ્ઠ સંયોજન પસંદ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छवियों का सर्वोत्तम संयोजन चुनें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Seleziona la migliore combinazione di immagini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最適な画像の組み合わせを選択する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이미지의 가장 좋은 조합을 선택하세요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Kombînasyona çêtirîn wêneyan hilbijêrin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Pilih gabungan imej yang terbaik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ചിത്രങ്ങളുടെ മികച്ച സംയോജനം തിരഞ്ഞെടുക്കുക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छविहरूको उत्कृष्ट संयोजन चयन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انځورونو غوره ترکیب غوره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Selecione a melhor combinação de imagens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ਚਿੱਤਰਾਂ ਦਾ ਸਭ ਤੋਂ ਵਧੀਆ ਸੁਮੇਲ ਚੁਣੋ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Выберите лучшую комбинацию изображений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Изаберите најбољу комбинацију слика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Dooro isku dhafka ugu fiican ee sawirada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Seleccione la mejor combinación de imágenes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Pilih kombinasi pangalusna gambar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Chagua mchanganyiko bora wa picha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Välj den bästa kombinationen av bilder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Piliin ang pinakamahusay na kumbinasyon ng mga larawan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படங்களின் சிறந்த கலவையைத் தேர்ந்தெடுக்கவும்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เลือกชุดภาพที่ดีที่สุด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 iyi görüntü kombinasyonunu seçin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Виберіть найкраще поєднання зображень</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تصاویر کا بہترین مجموعہ منتخب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Chọn sự kết hợp hình ảnh tốt nhất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g2894fae8ce2_0_42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14" name="Google Shape;914;g2894fae8ce2_0_4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Today you are generating ideas of who your portrait could be, what they are doing, and where they are.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Today you are generating ideas for your portrait.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Sot po gjeneroni ide se kush mund të jetë portreti juaj, çfarë po bëjnë dhe ku janë.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ዛሬ የእርስዎ የቁም ነገር ማን ሊሆን እንደሚችል፣ ምን እየሰሩ እንደሆነ እና የት እንዳሉ ሀሳቦችን እያመነጩ ነው።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اليوم أنت تقوم بتوليد أفكار حول من يمكن أن تكون صورتك، وماذا تفعل، وأين هي.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Այսօր դուք գաղափարներ եք ստեղծում այն մասին, թե ով կարող է լինել ձեր դիմանկարը, ինչ են անում և որտեղ են նրանք: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Avui estàs generant idees sobre qui podria ser el teu retrat, què estan fent i on són.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今天，你要构思一下你的肖像画可以描绘谁、他们在做什么、以及他们在哪里。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Vandaag bedenkt u ideeën voor de persoon die u portretteert, wat hij of zij doet en waar hij of zij is.</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امروز شما در حال ایجاد ایده هایی در مورد اینکه پرتره شما چه کسی می تواند باشد، چه کاری انجام می دهند و کجا هستند، ایجاد می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Aujourd'hui, vous générez des idées sur qui pourrait être votre portrait, ce qu'il fait et où il se trouve.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Heute entwickeln Sie Ideen, wer auf Ihrem Porträt zu sehen sein könnte, was die Person tut und wo sie sich befindet.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આજે તમે તમારા પોટ્રેટ કોનું હોઈ શકે, તેઓ શું કરી રહ્યા છે અને તેઓ ક્યાં છે તેના વિચારો જનરેટ કરી રહ્યા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आज आप यह विचार उत्पन्न कर रहे हैं कि आपका चित्र किसका हो सकता है, वे क्या कर रहे हैं, और वे कहाँ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Oggi stai generando idee su chi potrebbe rappresentare il tuo ritratto, cosa sta facendo e dove si trova.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今日は、あなたの肖像画の登場人物が誰なのか、何をしているのか、どこにいるのかについてアイデアを生み出します。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오늘은 초상화 속 인물이 누구일지, 무엇을 하고 있을지, 어디에 있을지에 대한 아이디어를 떠올려 보세요.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Îro hûn ramanan diafirînin ka portreya we kî dikare bibe, ew çi dikin û li ku 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Hari ini anda menjana idea tentang siapa potret anda, apa yang mereka lakukan dan di mana mereka berada.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ഛായാചിത്രം ആരായിരിക്കാം, അവർ എന്തുചെയ്യുന്നു, അവർ എവിടെയാണ് എന്നതിനെക്കുറിച്ചുള്ള ആശയങ്ങൾ ഇന്ന് നിങ്ങൾ സൃഷ്ടിക്കുന്നു.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आज तपाईं आफ्नो पोर्ट्रेट को हुन सक्छ, तिनीहरू के गर्दैछन्, र तिनीहरू कहाँ छन् भन्ने विचारहरू उत्पन्न गर्दै हुनुहुन्छ।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نن ورځ تاسو د دې په اړه نظرونه رامینځته کوئ چې ستاسو انځور څوک کیدی شي، دوی څه کوي، او چیرته دي.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Hoje você está gerando ideias de quem seu retrato poderia ser, o que eles estão fazendo e onde estão.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ਅੱਜ ਤੁਸੀਂ ਵਿਚਾਰ ਪੈਦਾ ਕਰ ਰਹੇ ਹੋ ਕਿ ਤੁਹਾਡਾ ਪੋਰਟਰੇਟ ਕੌਣ ਹੋ ਸਕਦਾ ਹੈ, ਉਹ ਕੀ ਕਰ ਰਹੇ ਹਨ, ਅਤੇ ਉਹ ਕਿੱਥੇ ਹਨ।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Сегодня вы генерируете идеи о том, кто мог бы быть вашим портретом, чем они занимаются и где они находятся.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Данас генеришете идеје о томе ко би могао да буде ваш портрет, шта они раде и где се налазе.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Maanta waxaad soo saaraysaa fikrado ku saabsan cidda sawirkaagu noqon karo, waxay qabanayaan, iyo halka ay joogaan.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Hoy estás generando ideas de quién podría ser tu retrato, qué está haciendo y dónde se encuentra.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Dinten ayeuna anjeun ngahasilkeun ide saha potret anjeun, naon anu aranjeunna laksanakeun, sareng dimana aranjeunna.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Leo unazalisha mawazo ya picha yako inaweza kuwa nani, wanafanya nini na wako wapi.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Idag genererar du idéer om vem ditt porträtt kan vara, vad de gör och var de är.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Ngayon ay bumubuo ka ng mga ideya kung sino ang iyong larawan, kung ano ang kanilang ginagawa, at kung nasaan sila.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இன்று நீங்கள் உங்கள் உருவப்படம் யாராக இருக்க முடியும், அவர்கள் என்ன செய்கிறார்கள், அவர்கள் எங்கே இருக்கிறார்கள் போன்ற யோசனைகளை உருவாக்குகிறீர்கள்.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วันนี้คุณกำลังสร้างไอเดียว่าภาพเหมือนของคุณจะเป็นใคร กำลังทำอะไร และอยู่ที่ไหน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Bugün portrenizin kim olabileceği, ne yaptığı ve nerede olduğu konusunda fikirler üretiyorsunuz.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Сьогодні ви генеруєте ідеї про те, ким міг би бути ваш портрет, що вони роблять і де вони знаходяться.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آج آپ آئیڈیاز تیار کر رہے ہیں کہ آپ کا پورٹریٹ کون ہو سکتا ہے، وہ کیا کر رہے ہیں، اور وہ کہاں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Hôm nay bạn đang hình thành ý tưởng về nhân vật trong bức chân dung của mình, họ đang làm gì và họ đang ở đâu.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4" name="Shape 924"/>
        <p:cNvGrpSpPr/>
        <p:nvPr/>
      </p:nvGrpSpPr>
      <p:grpSpPr>
        <a:xfrm>
          <a:off x="0" y="0"/>
          <a:ext cx="0" cy="0"/>
          <a:chOff x="0" y="0"/>
          <a:chExt cx="0" cy="0"/>
        </a:xfrm>
      </p:grpSpPr>
      <p:sp>
        <p:nvSpPr>
          <p:cNvPr id="925" name="Google Shape;925;g38a4862f1fe_0_13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26" name="Google Shape;926;g38a4862f1fe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latin typeface="Open Sans"/>
                <a:ea typeface="Open Sans"/>
                <a:cs typeface="Open Sans"/>
                <a:sym typeface="Open Sans"/>
              </a:rPr>
              <a:t>Record Art 10 translations in notes only, waiting to automatically translate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You will be sending me three pages</a:t>
            </a:r>
            <a:endParaRPr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shqiptare - Albanian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Do të më dërgoni tre faqe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አማርኛ - Amharic</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ሶስት ገጽ ትልክልኛለህ</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عربي - Arabic</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سوف ترسل لي ثلاث صفحات</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հայերեն - Armenian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Դուք ինձ երեք էջ կուղարկեք</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Català - Catalan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M'enviaràs tres pàgines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中文 - Chinese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你将给我发送三页</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Nederlands - Dutch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Je stuurt mij drie pagina's</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فارسی - Farsi</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سه صفحه برام میفرستید</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Français - French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Vous m'enverrez trois pages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Deutsch - German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Sie senden mir drei Seiten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ગુજરાતી - Gujarati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તમે મને ત્રણ પાના મોકલશો</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हिंदी - Hindi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आप मुझे तीन पृष्ठ भेजेंगे</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Italiano - Italian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Mi manderai tre pagine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日本語 - Japanese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3ページ送っていただきます</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한국어 - Korean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당신은 나에게 3페이지를 보낼 것입니다</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Kurdî - Kurdish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Hûn ê sê rûpelan ji min re bişînin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Melayu - Malay</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Anda akan menghantar saya tiga muka surat</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മലയാളം - Malayalam</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നിങ്ങൾ എനിക്ക് മൂന്ന് പേജുകൾ അയയ്ക്കും</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नेपाली - Nepali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तपाईंले मलाई तीन पृष्ठहरू पठाउनुहुनेछ</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پښتو - Pashto</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تاسو به ماته درې پاڼې راولیږئ</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Português - Portuguese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Você vai me enviar três páginas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ਪੰਜਾਬੀ - Punjabi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ਤੁਸੀਂ ਮੈਨੂੰ ਤਿੰਨ ਪੰਨੇ ਭੇਜੋਗੇ</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Русский - Russian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Вы отправите мне три страницы.</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српски - Serbian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Послаћете ми три странице</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Soomaali - Somali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Waxaad ii soo diri doontaa saddex bog</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Español - Spanish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Me enviarás tres páginas.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basa Sunda - Sundanese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Anjeun bakal ngirim kuring tilu kaca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kiswahili - Swahili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Utakuwa ukinitumia kurasa tatu</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svenska - Swedish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Du kommer att skicka mig tre sidor</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Tagalog</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Magpapadala ka sa akin ng tatlong pahina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தமிழ் - Tamil</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நீங்கள் எனக்கு மூன்று பக்கங்களை அனுப்புவீர்கள்</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แบบไทย - Thai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คุณจะส่งสามหน้ามาให้ฉัน</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Türkçe - Turkish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Bana üç sayfa göndereceksin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Українська - Ukrainian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Ви надішлете мені три сторінки</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اردو - Urdu</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آپ مجھے تین صفحات بھیجیں گے۔</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Tiếng Việt - Vietnamese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Bạn sẽ gửi cho tôi ba trang</a:t>
            </a:r>
            <a:endParaRPr sz="900">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6" name="Shape 936"/>
        <p:cNvGrpSpPr/>
        <p:nvPr/>
      </p:nvGrpSpPr>
      <p:grpSpPr>
        <a:xfrm>
          <a:off x="0" y="0"/>
          <a:ext cx="0" cy="0"/>
          <a:chOff x="0" y="0"/>
          <a:chExt cx="0" cy="0"/>
        </a:xfrm>
      </p:grpSpPr>
      <p:sp>
        <p:nvSpPr>
          <p:cNvPr id="937" name="Google Shape;937;g2894fae8ce2_0_30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38" name="Google Shape;938;g2894fae8ce2_0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g25a5444aba3_0_190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42" name="Google Shape;942;g25a5444aba3_0_19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Shading parts of the face. The shapes of shadows make things three dimensional.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Hijezimi i pjesëve të fytyrës. Format e hijeve i bëjnë gjërat tredimensionale.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የፊት ክፍሎችን ማደብዘዝ. የጥላዎች ቅርጾች ነገሮችን ሶስት አቅጣጫዊ ያደርገዋል.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تظليل أجزاء من الوجه. أشكال الظلال تجعل الأشياء ثلاثية الأبعاد.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Դեմքի մասերի ստվերում. Ստվերների ձևերը իրերը դարձնում են եռաչափ: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Ombrer parts de la cara. Les formes de les ombres fan que les coses siguin tridimensionals.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给脸部部分涂上阴影。阴影的形状使物体呈现出三维效果。</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Schaduwdelen in het gezicht. De vorm van schaduwen maakt dingen driedimensionaal.</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سایه زدن قسمت های صورت. اشکال سایه ها چیزها را سه بعدی می کند.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Ombrage de certaines parties du visage. Les formes des ombres donnent un aspect tridimensionnel.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Schattieren Sie Teile des Gesichts. Die Formen der Schatten machen die Dinge dreidimensional.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ચહેરાના શેડિંગ ભાગો. પડછાયાના આકારો વસ્તુઓને ત્રિ-પરિમાણીય બનાવે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चेहरे के कुछ हिस्सों पर छाया डालना। छायाओं के आकार चीज़ों को त्रि-आयामी बनाते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Ombreggiatura di parti del viso. Le forme delle ombre rendono le cose tridimensionali.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顔の各部に陰影をつけます。影の形によって立体感が生まれます。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얼굴의 특정 부위에 음영을 줍니다. 그림자의 모양이 사물을 입체적으로 보이게 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Parçeyên rûyê siya. Şêweyên sîwan tiştan dike sê alî.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Melorek bahagian muka. Bentuk bayang-bayang menjadikan benda tiga dimensi.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മുഖത്തിൻ്റെ ഷേഡിംഗ് ഭാഗങ്ങൾ. നിഴലുകളുടെ രൂപങ്ങൾ കാര്യങ്ങളെ ത്രിമാനമാക്കുന്നു.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अनुहार को भागहरु छाया। छायाँको आकारले चीजहरूलाई त्रि-आयामी बनाउँछ।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مخ د برخو سیوري کول. د سیوري شکلونه شیان درې اړخیزه کوي.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Sombreando partes do rosto. As formas das sombras tornam tudo tridimensional.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ਚਿਹਰੇ ਦੇ ਹਿੱਸੇ ਨੂੰ ਛਾਇਆ. ਸ਼ੈਡੋ ਦੇ ਆਕਾਰ ਚੀਜ਼ਾਂ ਨੂੰ ਤਿੰਨ-ਅਯਾਮੀ ਬਣਾਉਂਦੇ ਹਨ।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Затенение частей лица. Формы теней придают предметам трёхмерность.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Сенчење делова лица. Облици сенки чине ствари тродимензионалним.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Hadhka qaybo ka mid ah wejiga. Qaababka hadhku waxay wax ka dhigaan saddex dhinac.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Sombreando partes del rostro. Las formas de las sombras le dan un toque tridimensional.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Shading bagéan beungeut. Wangun kalangkang ngajadikeun hal tilu diménsi.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Sehemu za kivuli za uso. Maumbo ya vivuli hufanya mambo kuwa ya pande tatu.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Skugga delar av ansiktet. Skuggornas former gör saker tredimensionella.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Nagtatabing bahagi ng mukha. Ang mga hugis ng mga anino ay gumagawa ng mga bagay na tatlong dimensyon.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முகத்தின் நிழல் பகுதிகள். நிழல்களின் வடிவங்கள் விஷயங்களை முப்பரிமாணமாக்குகின்றன.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การแรเงาส่วนต่างๆ ของใบหน้า รูปทรงของเงาทำให้สิ่งต่างๆ ดูมีมิติ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Yüzün bazı kısımlarını gölgelendirmek. Gölgelerin şekilleri, nesneleri üç boyutlu hale getirir.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Розтушовування частин обличчя. Форми тіней роблять речі тривимірними.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چہرے کے سایہ دار حصے۔ سائے کی شکلیں چیزوں کو تین جہتی بناتی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Tạo bóng cho các bộ phận trên khuôn mặt. Hình dạng của bóng đổ làm cho mọi thứ trở nên ba chiều.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6" name="Shape 946"/>
        <p:cNvGrpSpPr/>
        <p:nvPr/>
      </p:nvGrpSpPr>
      <p:grpSpPr>
        <a:xfrm>
          <a:off x="0" y="0"/>
          <a:ext cx="0" cy="0"/>
          <a:chOff x="0" y="0"/>
          <a:chExt cx="0" cy="0"/>
        </a:xfrm>
      </p:grpSpPr>
      <p:sp>
        <p:nvSpPr>
          <p:cNvPr id="947" name="Google Shape;947;g2033901aaf3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48" name="Google Shape;948;g2033901aaf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4350279" y="3807170"/>
            <a:ext cx="443589" cy="140843"/>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671258" y="1321067"/>
            <a:ext cx="7801500" cy="2306700"/>
          </a:xfrm>
          <a:prstGeom prst="rect">
            <a:avLst/>
          </a:prstGeom>
        </p:spPr>
        <p:txBody>
          <a:bodyPr anchorCtr="0" anchor="b" bIns="91425" lIns="91425" spcFirstLastPara="1" rIns="91425" wrap="square" tIns="91425">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p2"/>
          <p:cNvSpPr txBox="1"/>
          <p:nvPr>
            <p:ph idx="1" type="subTitle"/>
          </p:nvPr>
        </p:nvSpPr>
        <p:spPr>
          <a:xfrm>
            <a:off x="671250" y="4233168"/>
            <a:ext cx="7801500" cy="1056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 name="Google Shape;16;p2"/>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673700"/>
            <a:ext cx="8520600" cy="25209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p:nvPr>
            <p:ph idx="1" type="body"/>
          </p:nvPr>
        </p:nvSpPr>
        <p:spPr>
          <a:xfrm>
            <a:off x="311700" y="4304567"/>
            <a:ext cx="8520600" cy="17343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2" name="Google Shape;52;p11"/>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55" name="Shape 55"/>
        <p:cNvGrpSpPr/>
        <p:nvPr/>
      </p:nvGrpSpPr>
      <p:grpSpPr>
        <a:xfrm>
          <a:off x="0" y="0"/>
          <a:ext cx="0" cy="0"/>
          <a:chOff x="0" y="0"/>
          <a:chExt cx="0" cy="0"/>
        </a:xfrm>
      </p:grpSpPr>
      <p:sp>
        <p:nvSpPr>
          <p:cNvPr id="56" name="Google Shape;56;p13"/>
          <p:cNvSpPr txBox="1"/>
          <p:nvPr>
            <p:ph type="title"/>
          </p:nvPr>
        </p:nvSpPr>
        <p:spPr>
          <a:xfrm>
            <a:off x="623888" y="1709738"/>
            <a:ext cx="7886700" cy="2852700"/>
          </a:xfrm>
          <a:prstGeom prst="rect">
            <a:avLst/>
          </a:prstGeom>
          <a:noFill/>
          <a:ln>
            <a:noFill/>
          </a:ln>
        </p:spPr>
        <p:txBody>
          <a:bodyPr anchorCtr="0" anchor="b" bIns="91425" lIns="91425" spcFirstLastPara="1" rIns="91425" wrap="square" tIns="91425">
            <a:noAutofit/>
          </a:bodyPr>
          <a:lstStyle>
            <a:lvl1pPr indent="0" lvl="0" marL="0" marR="0" algn="ctr">
              <a:spcBef>
                <a:spcPts val="0"/>
              </a:spcBef>
              <a:spcAft>
                <a:spcPts val="0"/>
              </a:spcAft>
              <a:buSzPts val="3000"/>
              <a:buNone/>
              <a:defRPr b="0" i="0" sz="6000" u="none" cap="none" strike="noStrike">
                <a:solidFill>
                  <a:schemeClr val="dk2"/>
                </a:solidFill>
                <a:latin typeface="Arial"/>
                <a:ea typeface="Arial"/>
                <a:cs typeface="Arial"/>
                <a:sym typeface="Arial"/>
              </a:defRPr>
            </a:lvl1pPr>
            <a:lvl2pPr indent="0" lvl="1" marL="0" marR="0" algn="ctr">
              <a:spcBef>
                <a:spcPts val="0"/>
              </a:spcBef>
              <a:spcAft>
                <a:spcPts val="0"/>
              </a:spcAft>
              <a:buSzPts val="3000"/>
              <a:buNone/>
              <a:defRPr b="0" i="0" sz="4400" u="none" cap="none" strike="noStrike">
                <a:solidFill>
                  <a:schemeClr val="dk2"/>
                </a:solidFill>
                <a:latin typeface="Arial"/>
                <a:ea typeface="Arial"/>
                <a:cs typeface="Arial"/>
                <a:sym typeface="Arial"/>
              </a:defRPr>
            </a:lvl2pPr>
            <a:lvl3pPr indent="0" lvl="2" marL="0" marR="0" algn="ctr">
              <a:spcBef>
                <a:spcPts val="0"/>
              </a:spcBef>
              <a:spcAft>
                <a:spcPts val="0"/>
              </a:spcAft>
              <a:buSzPts val="3000"/>
              <a:buNone/>
              <a:defRPr b="0" i="0" sz="4400" u="none" cap="none" strike="noStrike">
                <a:solidFill>
                  <a:schemeClr val="dk2"/>
                </a:solidFill>
                <a:latin typeface="Arial"/>
                <a:ea typeface="Arial"/>
                <a:cs typeface="Arial"/>
                <a:sym typeface="Arial"/>
              </a:defRPr>
            </a:lvl3pPr>
            <a:lvl4pPr indent="0" lvl="3" marL="0" marR="0" algn="ctr">
              <a:spcBef>
                <a:spcPts val="0"/>
              </a:spcBef>
              <a:spcAft>
                <a:spcPts val="0"/>
              </a:spcAft>
              <a:buSzPts val="3000"/>
              <a:buNone/>
              <a:defRPr b="0" i="0" sz="4400" u="none" cap="none" strike="noStrike">
                <a:solidFill>
                  <a:schemeClr val="dk2"/>
                </a:solidFill>
                <a:latin typeface="Arial"/>
                <a:ea typeface="Arial"/>
                <a:cs typeface="Arial"/>
                <a:sym typeface="Arial"/>
              </a:defRPr>
            </a:lvl4pPr>
            <a:lvl5pPr indent="0" lvl="4" marL="0" marR="0" algn="ctr">
              <a:spcBef>
                <a:spcPts val="0"/>
              </a:spcBef>
              <a:spcAft>
                <a:spcPts val="0"/>
              </a:spcAft>
              <a:buSzPts val="3000"/>
              <a:buNone/>
              <a:defRPr b="0" i="0" sz="4400" u="none" cap="none" strike="noStrike">
                <a:solidFill>
                  <a:schemeClr val="dk2"/>
                </a:solidFill>
                <a:latin typeface="Arial"/>
                <a:ea typeface="Arial"/>
                <a:cs typeface="Arial"/>
                <a:sym typeface="Arial"/>
              </a:defRPr>
            </a:lvl5pPr>
            <a:lvl6pPr indent="0" lvl="5" marL="457200" marR="0" algn="ctr">
              <a:spcBef>
                <a:spcPts val="0"/>
              </a:spcBef>
              <a:spcAft>
                <a:spcPts val="0"/>
              </a:spcAft>
              <a:buSzPts val="3000"/>
              <a:buNone/>
              <a:defRPr b="0" i="0" sz="4400" u="none" cap="none" strike="noStrike">
                <a:solidFill>
                  <a:schemeClr val="dk2"/>
                </a:solidFill>
                <a:latin typeface="Arial"/>
                <a:ea typeface="Arial"/>
                <a:cs typeface="Arial"/>
                <a:sym typeface="Arial"/>
              </a:defRPr>
            </a:lvl6pPr>
            <a:lvl7pPr indent="0" lvl="6" marL="914400" marR="0" algn="ctr">
              <a:spcBef>
                <a:spcPts val="0"/>
              </a:spcBef>
              <a:spcAft>
                <a:spcPts val="0"/>
              </a:spcAft>
              <a:buSzPts val="3000"/>
              <a:buNone/>
              <a:defRPr b="0" i="0" sz="4400" u="none" cap="none" strike="noStrike">
                <a:solidFill>
                  <a:schemeClr val="dk2"/>
                </a:solidFill>
                <a:latin typeface="Arial"/>
                <a:ea typeface="Arial"/>
                <a:cs typeface="Arial"/>
                <a:sym typeface="Arial"/>
              </a:defRPr>
            </a:lvl7pPr>
            <a:lvl8pPr indent="0" lvl="7" marL="1371600" marR="0" algn="ctr">
              <a:spcBef>
                <a:spcPts val="0"/>
              </a:spcBef>
              <a:spcAft>
                <a:spcPts val="0"/>
              </a:spcAft>
              <a:buSzPts val="3000"/>
              <a:buNone/>
              <a:defRPr b="0" i="0" sz="4400" u="none" cap="none" strike="noStrike">
                <a:solidFill>
                  <a:schemeClr val="dk2"/>
                </a:solidFill>
                <a:latin typeface="Arial"/>
                <a:ea typeface="Arial"/>
                <a:cs typeface="Arial"/>
                <a:sym typeface="Arial"/>
              </a:defRPr>
            </a:lvl8pPr>
            <a:lvl9pPr indent="0" lvl="8" marL="1828800" marR="0" algn="ctr">
              <a:spcBef>
                <a:spcPts val="0"/>
              </a:spcBef>
              <a:spcAft>
                <a:spcPts val="0"/>
              </a:spcAft>
              <a:buSzPts val="3000"/>
              <a:buNone/>
              <a:defRPr b="0" i="0" sz="4400" u="none" cap="none" strike="noStrike">
                <a:solidFill>
                  <a:schemeClr val="dk2"/>
                </a:solidFill>
                <a:latin typeface="Arial"/>
                <a:ea typeface="Arial"/>
                <a:cs typeface="Arial"/>
                <a:sym typeface="Arial"/>
              </a:defRPr>
            </a:lvl9pPr>
          </a:lstStyle>
          <a:p/>
        </p:txBody>
      </p:sp>
      <p:sp>
        <p:nvSpPr>
          <p:cNvPr id="57" name="Google Shape;57;p13"/>
          <p:cNvSpPr txBox="1"/>
          <p:nvPr>
            <p:ph idx="1" type="body"/>
          </p:nvPr>
        </p:nvSpPr>
        <p:spPr>
          <a:xfrm>
            <a:off x="623888" y="4589463"/>
            <a:ext cx="7886700" cy="1500300"/>
          </a:xfrm>
          <a:prstGeom prst="rect">
            <a:avLst/>
          </a:prstGeom>
          <a:noFill/>
          <a:ln>
            <a:noFill/>
          </a:ln>
        </p:spPr>
        <p:txBody>
          <a:bodyPr anchorCtr="0" anchor="t" bIns="91425" lIns="91425" spcFirstLastPara="1" rIns="91425" wrap="square" tIns="91425">
            <a:noAutofit/>
          </a:bodyPr>
          <a:lstStyle>
            <a:lvl1pPr indent="-228600" lvl="0" marL="457200" marR="0" algn="l">
              <a:spcBef>
                <a:spcPts val="480"/>
              </a:spcBef>
              <a:spcAft>
                <a:spcPts val="0"/>
              </a:spcAft>
              <a:buClr>
                <a:schemeClr val="dk1"/>
              </a:buClr>
              <a:buSzPts val="1800"/>
              <a:buFont typeface="Arial"/>
              <a:buNone/>
              <a:defRPr b="0" i="0" sz="2400" u="none" cap="none" strike="noStrike">
                <a:solidFill>
                  <a:schemeClr val="dk1"/>
                </a:solidFill>
                <a:latin typeface="Arial"/>
                <a:ea typeface="Arial"/>
                <a:cs typeface="Arial"/>
                <a:sym typeface="Arial"/>
              </a:defRPr>
            </a:lvl1pPr>
            <a:lvl2pPr indent="-228600" lvl="1" marL="914400" marR="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2pPr>
            <a:lvl3pPr indent="-228600" lvl="2" marL="1371600" marR="0" algn="l">
              <a:spcBef>
                <a:spcPts val="36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indent="-228600" lvl="3" marL="1828800" marR="0" algn="l">
              <a:spcBef>
                <a:spcPts val="32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4pPr>
            <a:lvl5pPr indent="-228600" lvl="4" marL="2286000" marR="0" algn="l">
              <a:spcBef>
                <a:spcPts val="32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5pPr>
            <a:lvl6pPr indent="-228600" lvl="5" marL="2743200" marR="0" algn="l">
              <a:lnSpc>
                <a:spcPct val="90000"/>
              </a:lnSpc>
              <a:spcBef>
                <a:spcPts val="50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6pPr>
            <a:lvl7pPr indent="-228600" lvl="6" marL="3200400" marR="0" algn="l">
              <a:lnSpc>
                <a:spcPct val="90000"/>
              </a:lnSpc>
              <a:spcBef>
                <a:spcPts val="160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7pPr>
            <a:lvl8pPr indent="-228600" lvl="7" marL="3657600" marR="0" algn="l">
              <a:lnSpc>
                <a:spcPct val="90000"/>
              </a:lnSpc>
              <a:spcBef>
                <a:spcPts val="160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8pPr>
            <a:lvl9pPr indent="-228600" lvl="8" marL="4114800" marR="0" algn="l">
              <a:lnSpc>
                <a:spcPct val="90000"/>
              </a:lnSpc>
              <a:spcBef>
                <a:spcPts val="1600"/>
              </a:spcBef>
              <a:spcAft>
                <a:spcPts val="1600"/>
              </a:spcAft>
              <a:buClr>
                <a:schemeClr val="dk1"/>
              </a:buClr>
              <a:buSzPts val="1400"/>
              <a:buFont typeface="Arial"/>
              <a:buNone/>
              <a:defRPr b="0" i="0" sz="1600" u="none" cap="none" strike="noStrike">
                <a:solidFill>
                  <a:schemeClr val="dk1"/>
                </a:solidFill>
                <a:latin typeface="Arial"/>
                <a:ea typeface="Arial"/>
                <a:cs typeface="Arial"/>
                <a:sym typeface="Arial"/>
              </a:defRPr>
            </a:lvl9pPr>
          </a:lstStyle>
          <a:p/>
        </p:txBody>
      </p:sp>
      <p:sp>
        <p:nvSpPr>
          <p:cNvPr id="58" name="Google Shape;58;p13"/>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9" name="Google Shape;59;p13"/>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0" name="Google Shape;60;p13"/>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sz="1000">
              <a:solidFill>
                <a:schemeClr val="accent3"/>
              </a:solidFill>
              <a:latin typeface="Average"/>
              <a:ea typeface="Average"/>
              <a:cs typeface="Average"/>
              <a:sym typeface="Average"/>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5" name="Shape 65"/>
        <p:cNvGrpSpPr/>
        <p:nvPr/>
      </p:nvGrpSpPr>
      <p:grpSpPr>
        <a:xfrm>
          <a:off x="0" y="0"/>
          <a:ext cx="0" cy="0"/>
          <a:chOff x="0" y="0"/>
          <a:chExt cx="0" cy="0"/>
        </a:xfrm>
      </p:grpSpPr>
      <p:sp>
        <p:nvSpPr>
          <p:cNvPr id="66" name="Google Shape;66;p15"/>
          <p:cNvSpPr txBox="1"/>
          <p:nvPr>
            <p:ph type="ctrTitle"/>
          </p:nvPr>
        </p:nvSpPr>
        <p:spPr>
          <a:xfrm>
            <a:off x="311708" y="992767"/>
            <a:ext cx="8520600" cy="27369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67" name="Google Shape;67;p15"/>
          <p:cNvSpPr txBox="1"/>
          <p:nvPr>
            <p:ph idx="1" type="subTitle"/>
          </p:nvPr>
        </p:nvSpPr>
        <p:spPr>
          <a:xfrm>
            <a:off x="311700" y="3778833"/>
            <a:ext cx="8520600" cy="10569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68" name="Google Shape;68;p15"/>
          <p:cNvSpPr txBox="1"/>
          <p:nvPr>
            <p:ph idx="12" type="sldNum"/>
          </p:nvPr>
        </p:nvSpPr>
        <p:spPr>
          <a:xfrm>
            <a:off x="8472458" y="6217622"/>
            <a:ext cx="548700" cy="5250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9" name="Shape 69"/>
        <p:cNvGrpSpPr/>
        <p:nvPr/>
      </p:nvGrpSpPr>
      <p:grpSpPr>
        <a:xfrm>
          <a:off x="0" y="0"/>
          <a:ext cx="0" cy="0"/>
          <a:chOff x="0" y="0"/>
          <a:chExt cx="0" cy="0"/>
        </a:xfrm>
      </p:grpSpPr>
      <p:sp>
        <p:nvSpPr>
          <p:cNvPr id="70" name="Google Shape;70;p16"/>
          <p:cNvSpPr txBox="1"/>
          <p:nvPr>
            <p:ph type="title"/>
          </p:nvPr>
        </p:nvSpPr>
        <p:spPr>
          <a:xfrm>
            <a:off x="311700" y="2867800"/>
            <a:ext cx="8520600" cy="11223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71" name="Google Shape;71;p16"/>
          <p:cNvSpPr txBox="1"/>
          <p:nvPr>
            <p:ph idx="12" type="sldNum"/>
          </p:nvPr>
        </p:nvSpPr>
        <p:spPr>
          <a:xfrm>
            <a:off x="8472458" y="6217622"/>
            <a:ext cx="548700" cy="5250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2" name="Shape 72"/>
        <p:cNvGrpSpPr/>
        <p:nvPr/>
      </p:nvGrpSpPr>
      <p:grpSpPr>
        <a:xfrm>
          <a:off x="0" y="0"/>
          <a:ext cx="0" cy="0"/>
          <a:chOff x="0" y="0"/>
          <a:chExt cx="0" cy="0"/>
        </a:xfrm>
      </p:grpSpPr>
      <p:sp>
        <p:nvSpPr>
          <p:cNvPr id="73" name="Google Shape;73;p17"/>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4" name="Google Shape;74;p17"/>
          <p:cNvSpPr txBox="1"/>
          <p:nvPr>
            <p:ph idx="1" type="body"/>
          </p:nvPr>
        </p:nvSpPr>
        <p:spPr>
          <a:xfrm>
            <a:off x="311700" y="1536633"/>
            <a:ext cx="8520600" cy="4555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5" name="Google Shape;75;p17"/>
          <p:cNvSpPr txBox="1"/>
          <p:nvPr>
            <p:ph idx="12" type="sldNum"/>
          </p:nvPr>
        </p:nvSpPr>
        <p:spPr>
          <a:xfrm>
            <a:off x="8472458" y="6217622"/>
            <a:ext cx="548700" cy="5250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6" name="Shape 76"/>
        <p:cNvGrpSpPr/>
        <p:nvPr/>
      </p:nvGrpSpPr>
      <p:grpSpPr>
        <a:xfrm>
          <a:off x="0" y="0"/>
          <a:ext cx="0" cy="0"/>
          <a:chOff x="0" y="0"/>
          <a:chExt cx="0" cy="0"/>
        </a:xfrm>
      </p:grpSpPr>
      <p:sp>
        <p:nvSpPr>
          <p:cNvPr id="77" name="Google Shape;77;p18"/>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8" name="Google Shape;78;p18"/>
          <p:cNvSpPr txBox="1"/>
          <p:nvPr>
            <p:ph idx="1" type="body"/>
          </p:nvPr>
        </p:nvSpPr>
        <p:spPr>
          <a:xfrm>
            <a:off x="3117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79" name="Google Shape;79;p18"/>
          <p:cNvSpPr txBox="1"/>
          <p:nvPr>
            <p:ph idx="2" type="body"/>
          </p:nvPr>
        </p:nvSpPr>
        <p:spPr>
          <a:xfrm>
            <a:off x="48324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80" name="Google Shape;80;p18"/>
          <p:cNvSpPr txBox="1"/>
          <p:nvPr>
            <p:ph idx="12" type="sldNum"/>
          </p:nvPr>
        </p:nvSpPr>
        <p:spPr>
          <a:xfrm>
            <a:off x="8472458" y="6217622"/>
            <a:ext cx="548700" cy="5250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1" name="Shape 81"/>
        <p:cNvGrpSpPr/>
        <p:nvPr/>
      </p:nvGrpSpPr>
      <p:grpSpPr>
        <a:xfrm>
          <a:off x="0" y="0"/>
          <a:ext cx="0" cy="0"/>
          <a:chOff x="0" y="0"/>
          <a:chExt cx="0" cy="0"/>
        </a:xfrm>
      </p:grpSpPr>
      <p:sp>
        <p:nvSpPr>
          <p:cNvPr id="82" name="Google Shape;82;p19"/>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3" name="Google Shape;83;p19"/>
          <p:cNvSpPr txBox="1"/>
          <p:nvPr>
            <p:ph idx="12" type="sldNum"/>
          </p:nvPr>
        </p:nvSpPr>
        <p:spPr>
          <a:xfrm>
            <a:off x="8472458" y="6217622"/>
            <a:ext cx="548700" cy="5250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4" name="Shape 84"/>
        <p:cNvGrpSpPr/>
        <p:nvPr/>
      </p:nvGrpSpPr>
      <p:grpSpPr>
        <a:xfrm>
          <a:off x="0" y="0"/>
          <a:ext cx="0" cy="0"/>
          <a:chOff x="0" y="0"/>
          <a:chExt cx="0" cy="0"/>
        </a:xfrm>
      </p:grpSpPr>
      <p:sp>
        <p:nvSpPr>
          <p:cNvPr id="85" name="Google Shape;85;p20"/>
          <p:cNvSpPr txBox="1"/>
          <p:nvPr>
            <p:ph type="title"/>
          </p:nvPr>
        </p:nvSpPr>
        <p:spPr>
          <a:xfrm>
            <a:off x="311700" y="740800"/>
            <a:ext cx="2808000" cy="1007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86" name="Google Shape;86;p20"/>
          <p:cNvSpPr txBox="1"/>
          <p:nvPr>
            <p:ph idx="1" type="body"/>
          </p:nvPr>
        </p:nvSpPr>
        <p:spPr>
          <a:xfrm>
            <a:off x="311700" y="1852800"/>
            <a:ext cx="2808000" cy="42393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87" name="Google Shape;87;p20"/>
          <p:cNvSpPr txBox="1"/>
          <p:nvPr>
            <p:ph idx="12" type="sldNum"/>
          </p:nvPr>
        </p:nvSpPr>
        <p:spPr>
          <a:xfrm>
            <a:off x="8472458" y="6217622"/>
            <a:ext cx="548700" cy="5250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8" name="Shape 88"/>
        <p:cNvGrpSpPr/>
        <p:nvPr/>
      </p:nvGrpSpPr>
      <p:grpSpPr>
        <a:xfrm>
          <a:off x="0" y="0"/>
          <a:ext cx="0" cy="0"/>
          <a:chOff x="0" y="0"/>
          <a:chExt cx="0" cy="0"/>
        </a:xfrm>
      </p:grpSpPr>
      <p:sp>
        <p:nvSpPr>
          <p:cNvPr id="89" name="Google Shape;89;p21"/>
          <p:cNvSpPr txBox="1"/>
          <p:nvPr>
            <p:ph type="title"/>
          </p:nvPr>
        </p:nvSpPr>
        <p:spPr>
          <a:xfrm>
            <a:off x="490250" y="600200"/>
            <a:ext cx="6367800" cy="54543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90" name="Google Shape;90;p21"/>
          <p:cNvSpPr txBox="1"/>
          <p:nvPr>
            <p:ph idx="12" type="sldNum"/>
          </p:nvPr>
        </p:nvSpPr>
        <p:spPr>
          <a:xfrm>
            <a:off x="8472458" y="6217622"/>
            <a:ext cx="548700" cy="5250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671250" y="2855000"/>
            <a:ext cx="7852200" cy="1148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1" name="Shape 91"/>
        <p:cNvGrpSpPr/>
        <p:nvPr/>
      </p:nvGrpSpPr>
      <p:grpSpPr>
        <a:xfrm>
          <a:off x="0" y="0"/>
          <a:ext cx="0" cy="0"/>
          <a:chOff x="0" y="0"/>
          <a:chExt cx="0" cy="0"/>
        </a:xfrm>
      </p:grpSpPr>
      <p:sp>
        <p:nvSpPr>
          <p:cNvPr id="92" name="Google Shape;92;p22"/>
          <p:cNvSpPr/>
          <p:nvPr/>
        </p:nvSpPr>
        <p:spPr>
          <a:xfrm>
            <a:off x="4572000" y="-167"/>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2"/>
          <p:cNvSpPr txBox="1"/>
          <p:nvPr>
            <p:ph type="title"/>
          </p:nvPr>
        </p:nvSpPr>
        <p:spPr>
          <a:xfrm>
            <a:off x="265500" y="1644233"/>
            <a:ext cx="4045200" cy="19764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94" name="Google Shape;94;p22"/>
          <p:cNvSpPr txBox="1"/>
          <p:nvPr>
            <p:ph idx="1" type="subTitle"/>
          </p:nvPr>
        </p:nvSpPr>
        <p:spPr>
          <a:xfrm>
            <a:off x="265500" y="3737433"/>
            <a:ext cx="4045200" cy="16467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95" name="Google Shape;95;p22"/>
          <p:cNvSpPr txBox="1"/>
          <p:nvPr>
            <p:ph idx="2" type="body"/>
          </p:nvPr>
        </p:nvSpPr>
        <p:spPr>
          <a:xfrm>
            <a:off x="4939500" y="965433"/>
            <a:ext cx="3837300" cy="49269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96" name="Google Shape;96;p22"/>
          <p:cNvSpPr txBox="1"/>
          <p:nvPr>
            <p:ph idx="12" type="sldNum"/>
          </p:nvPr>
        </p:nvSpPr>
        <p:spPr>
          <a:xfrm>
            <a:off x="8472458" y="6217622"/>
            <a:ext cx="548700" cy="5250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7" name="Shape 97"/>
        <p:cNvGrpSpPr/>
        <p:nvPr/>
      </p:nvGrpSpPr>
      <p:grpSpPr>
        <a:xfrm>
          <a:off x="0" y="0"/>
          <a:ext cx="0" cy="0"/>
          <a:chOff x="0" y="0"/>
          <a:chExt cx="0" cy="0"/>
        </a:xfrm>
      </p:grpSpPr>
      <p:sp>
        <p:nvSpPr>
          <p:cNvPr id="98" name="Google Shape;98;p23"/>
          <p:cNvSpPr txBox="1"/>
          <p:nvPr>
            <p:ph idx="1" type="body"/>
          </p:nvPr>
        </p:nvSpPr>
        <p:spPr>
          <a:xfrm>
            <a:off x="311700" y="5640767"/>
            <a:ext cx="5998800" cy="8067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99" name="Google Shape;99;p23"/>
          <p:cNvSpPr txBox="1"/>
          <p:nvPr>
            <p:ph idx="12" type="sldNum"/>
          </p:nvPr>
        </p:nvSpPr>
        <p:spPr>
          <a:xfrm>
            <a:off x="8472458" y="6217622"/>
            <a:ext cx="548700" cy="5250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0" name="Shape 100"/>
        <p:cNvGrpSpPr/>
        <p:nvPr/>
      </p:nvGrpSpPr>
      <p:grpSpPr>
        <a:xfrm>
          <a:off x="0" y="0"/>
          <a:ext cx="0" cy="0"/>
          <a:chOff x="0" y="0"/>
          <a:chExt cx="0" cy="0"/>
        </a:xfrm>
      </p:grpSpPr>
      <p:sp>
        <p:nvSpPr>
          <p:cNvPr id="101" name="Google Shape;101;p24"/>
          <p:cNvSpPr txBox="1"/>
          <p:nvPr>
            <p:ph hasCustomPrompt="1" type="title"/>
          </p:nvPr>
        </p:nvSpPr>
        <p:spPr>
          <a:xfrm>
            <a:off x="311700" y="1474833"/>
            <a:ext cx="8520600" cy="26181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02" name="Google Shape;102;p24"/>
          <p:cNvSpPr txBox="1"/>
          <p:nvPr>
            <p:ph idx="1" type="body"/>
          </p:nvPr>
        </p:nvSpPr>
        <p:spPr>
          <a:xfrm>
            <a:off x="311700" y="4202967"/>
            <a:ext cx="8520600" cy="17343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03" name="Google Shape;103;p24"/>
          <p:cNvSpPr txBox="1"/>
          <p:nvPr>
            <p:ph idx="12" type="sldNum"/>
          </p:nvPr>
        </p:nvSpPr>
        <p:spPr>
          <a:xfrm>
            <a:off x="8472458" y="6217622"/>
            <a:ext cx="548700" cy="5250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4" name="Shape 104"/>
        <p:cNvGrpSpPr/>
        <p:nvPr/>
      </p:nvGrpSpPr>
      <p:grpSpPr>
        <a:xfrm>
          <a:off x="0" y="0"/>
          <a:ext cx="0" cy="0"/>
          <a:chOff x="0" y="0"/>
          <a:chExt cx="0" cy="0"/>
        </a:xfrm>
      </p:grpSpPr>
      <p:sp>
        <p:nvSpPr>
          <p:cNvPr id="105" name="Google Shape;105;p25"/>
          <p:cNvSpPr txBox="1"/>
          <p:nvPr>
            <p:ph idx="12" type="sldNum"/>
          </p:nvPr>
        </p:nvSpPr>
        <p:spPr>
          <a:xfrm>
            <a:off x="8472458" y="6217622"/>
            <a:ext cx="548700" cy="5250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0" name="Shape 110"/>
        <p:cNvGrpSpPr/>
        <p:nvPr/>
      </p:nvGrpSpPr>
      <p:grpSpPr>
        <a:xfrm>
          <a:off x="0" y="0"/>
          <a:ext cx="0" cy="0"/>
          <a:chOff x="0" y="0"/>
          <a:chExt cx="0" cy="0"/>
        </a:xfrm>
      </p:grpSpPr>
      <p:grpSp>
        <p:nvGrpSpPr>
          <p:cNvPr id="111" name="Google Shape;111;p27"/>
          <p:cNvGrpSpPr/>
          <p:nvPr/>
        </p:nvGrpSpPr>
        <p:grpSpPr>
          <a:xfrm>
            <a:off x="4350279" y="3807170"/>
            <a:ext cx="443589" cy="140843"/>
            <a:chOff x="4137525" y="2915950"/>
            <a:chExt cx="869100" cy="207000"/>
          </a:xfrm>
        </p:grpSpPr>
        <p:sp>
          <p:nvSpPr>
            <p:cNvPr id="112" name="Google Shape;112;p27"/>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27"/>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27"/>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5" name="Google Shape;115;p27"/>
          <p:cNvSpPr txBox="1"/>
          <p:nvPr>
            <p:ph type="ctrTitle"/>
          </p:nvPr>
        </p:nvSpPr>
        <p:spPr>
          <a:xfrm>
            <a:off x="671258" y="1321067"/>
            <a:ext cx="7801500" cy="23067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16" name="Google Shape;116;p27"/>
          <p:cNvSpPr txBox="1"/>
          <p:nvPr>
            <p:ph idx="1" type="subTitle"/>
          </p:nvPr>
        </p:nvSpPr>
        <p:spPr>
          <a:xfrm>
            <a:off x="671250" y="4233168"/>
            <a:ext cx="7801500" cy="10569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17" name="Google Shape;117;p27"/>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8" name="Shape 118"/>
        <p:cNvGrpSpPr/>
        <p:nvPr/>
      </p:nvGrpSpPr>
      <p:grpSpPr>
        <a:xfrm>
          <a:off x="0" y="0"/>
          <a:ext cx="0" cy="0"/>
          <a:chOff x="0" y="0"/>
          <a:chExt cx="0" cy="0"/>
        </a:xfrm>
      </p:grpSpPr>
      <p:sp>
        <p:nvSpPr>
          <p:cNvPr id="119" name="Google Shape;119;p28"/>
          <p:cNvSpPr txBox="1"/>
          <p:nvPr>
            <p:ph type="title"/>
          </p:nvPr>
        </p:nvSpPr>
        <p:spPr>
          <a:xfrm>
            <a:off x="671250" y="2855000"/>
            <a:ext cx="7852200" cy="11481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20" name="Google Shape;120;p28"/>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1" name="Shape 121"/>
        <p:cNvGrpSpPr/>
        <p:nvPr/>
      </p:nvGrpSpPr>
      <p:grpSpPr>
        <a:xfrm>
          <a:off x="0" y="0"/>
          <a:ext cx="0" cy="0"/>
          <a:chOff x="0" y="0"/>
          <a:chExt cx="0" cy="0"/>
        </a:xfrm>
      </p:grpSpPr>
      <p:sp>
        <p:nvSpPr>
          <p:cNvPr id="122" name="Google Shape;122;p29"/>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23" name="Google Shape;123;p29"/>
          <p:cNvSpPr txBox="1"/>
          <p:nvPr>
            <p:ph idx="1" type="body"/>
          </p:nvPr>
        </p:nvSpPr>
        <p:spPr>
          <a:xfrm>
            <a:off x="311700" y="1536633"/>
            <a:ext cx="8520600" cy="4555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24" name="Google Shape;124;p29"/>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25" name="Shape 125"/>
        <p:cNvGrpSpPr/>
        <p:nvPr/>
      </p:nvGrpSpPr>
      <p:grpSpPr>
        <a:xfrm>
          <a:off x="0" y="0"/>
          <a:ext cx="0" cy="0"/>
          <a:chOff x="0" y="0"/>
          <a:chExt cx="0" cy="0"/>
        </a:xfrm>
      </p:grpSpPr>
      <p:sp>
        <p:nvSpPr>
          <p:cNvPr id="126" name="Google Shape;126;p30"/>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27" name="Google Shape;127;p30"/>
          <p:cNvSpPr txBox="1"/>
          <p:nvPr>
            <p:ph idx="1" type="body"/>
          </p:nvPr>
        </p:nvSpPr>
        <p:spPr>
          <a:xfrm>
            <a:off x="3117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28" name="Google Shape;128;p30"/>
          <p:cNvSpPr txBox="1"/>
          <p:nvPr>
            <p:ph idx="2" type="body"/>
          </p:nvPr>
        </p:nvSpPr>
        <p:spPr>
          <a:xfrm>
            <a:off x="48324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29" name="Google Shape;129;p30"/>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0" name="Shape 130"/>
        <p:cNvGrpSpPr/>
        <p:nvPr/>
      </p:nvGrpSpPr>
      <p:grpSpPr>
        <a:xfrm>
          <a:off x="0" y="0"/>
          <a:ext cx="0" cy="0"/>
          <a:chOff x="0" y="0"/>
          <a:chExt cx="0" cy="0"/>
        </a:xfrm>
      </p:grpSpPr>
      <p:sp>
        <p:nvSpPr>
          <p:cNvPr id="131" name="Google Shape;131;p31"/>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32" name="Google Shape;132;p31"/>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33" name="Shape 133"/>
        <p:cNvGrpSpPr/>
        <p:nvPr/>
      </p:nvGrpSpPr>
      <p:grpSpPr>
        <a:xfrm>
          <a:off x="0" y="0"/>
          <a:ext cx="0" cy="0"/>
          <a:chOff x="0" y="0"/>
          <a:chExt cx="0" cy="0"/>
        </a:xfrm>
      </p:grpSpPr>
      <p:sp>
        <p:nvSpPr>
          <p:cNvPr id="134" name="Google Shape;134;p32"/>
          <p:cNvSpPr txBox="1"/>
          <p:nvPr>
            <p:ph type="title"/>
          </p:nvPr>
        </p:nvSpPr>
        <p:spPr>
          <a:xfrm>
            <a:off x="311700" y="740800"/>
            <a:ext cx="2808000" cy="1007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35" name="Google Shape;135;p32"/>
          <p:cNvSpPr txBox="1"/>
          <p:nvPr>
            <p:ph idx="1" type="body"/>
          </p:nvPr>
        </p:nvSpPr>
        <p:spPr>
          <a:xfrm>
            <a:off x="311700" y="1852800"/>
            <a:ext cx="2808000" cy="42393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36" name="Google Shape;136;p32"/>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137" name="Shape 137"/>
        <p:cNvGrpSpPr/>
        <p:nvPr/>
      </p:nvGrpSpPr>
      <p:grpSpPr>
        <a:xfrm>
          <a:off x="0" y="0"/>
          <a:ext cx="0" cy="0"/>
          <a:chOff x="0" y="0"/>
          <a:chExt cx="0" cy="0"/>
        </a:xfrm>
      </p:grpSpPr>
      <p:sp>
        <p:nvSpPr>
          <p:cNvPr id="138" name="Google Shape;138;p33"/>
          <p:cNvSpPr txBox="1"/>
          <p:nvPr>
            <p:ph type="title"/>
          </p:nvPr>
        </p:nvSpPr>
        <p:spPr>
          <a:xfrm>
            <a:off x="490250" y="701800"/>
            <a:ext cx="6227100" cy="54543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139" name="Google Shape;139;p33"/>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40" name="Shape 140"/>
        <p:cNvGrpSpPr/>
        <p:nvPr/>
      </p:nvGrpSpPr>
      <p:grpSpPr>
        <a:xfrm>
          <a:off x="0" y="0"/>
          <a:ext cx="0" cy="0"/>
          <a:chOff x="0" y="0"/>
          <a:chExt cx="0" cy="0"/>
        </a:xfrm>
      </p:grpSpPr>
      <p:sp>
        <p:nvSpPr>
          <p:cNvPr id="141" name="Google Shape;141;p34"/>
          <p:cNvSpPr/>
          <p:nvPr/>
        </p:nvSpPr>
        <p:spPr>
          <a:xfrm>
            <a:off x="4572000" y="0"/>
            <a:ext cx="4572000" cy="6858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2" name="Google Shape;142;p34"/>
          <p:cNvCxnSpPr/>
          <p:nvPr/>
        </p:nvCxnSpPr>
        <p:spPr>
          <a:xfrm>
            <a:off x="5029675" y="5994000"/>
            <a:ext cx="468300" cy="0"/>
          </a:xfrm>
          <a:prstGeom prst="straightConnector1">
            <a:avLst/>
          </a:prstGeom>
          <a:noFill/>
          <a:ln cap="flat" cmpd="sng" w="19050">
            <a:solidFill>
              <a:schemeClr val="lt1"/>
            </a:solidFill>
            <a:prstDash val="solid"/>
            <a:round/>
            <a:headEnd len="sm" w="sm" type="none"/>
            <a:tailEnd len="sm" w="sm" type="none"/>
          </a:ln>
        </p:spPr>
      </p:cxnSp>
      <p:sp>
        <p:nvSpPr>
          <p:cNvPr id="143" name="Google Shape;143;p34"/>
          <p:cNvSpPr txBox="1"/>
          <p:nvPr>
            <p:ph type="title"/>
          </p:nvPr>
        </p:nvSpPr>
        <p:spPr>
          <a:xfrm>
            <a:off x="265500" y="1441867"/>
            <a:ext cx="4045200" cy="2280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44" name="Google Shape;144;p34"/>
          <p:cNvSpPr txBox="1"/>
          <p:nvPr>
            <p:ph idx="1" type="subTitle"/>
          </p:nvPr>
        </p:nvSpPr>
        <p:spPr>
          <a:xfrm>
            <a:off x="265500" y="3793601"/>
            <a:ext cx="4045200" cy="17940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145" name="Google Shape;145;p34"/>
          <p:cNvSpPr txBox="1"/>
          <p:nvPr>
            <p:ph idx="2" type="body"/>
          </p:nvPr>
        </p:nvSpPr>
        <p:spPr>
          <a:xfrm>
            <a:off x="4939500" y="965600"/>
            <a:ext cx="3837000" cy="49269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146" name="Google Shape;146;p34"/>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47" name="Shape 147"/>
        <p:cNvGrpSpPr/>
        <p:nvPr/>
      </p:nvGrpSpPr>
      <p:grpSpPr>
        <a:xfrm>
          <a:off x="0" y="0"/>
          <a:ext cx="0" cy="0"/>
          <a:chOff x="0" y="0"/>
          <a:chExt cx="0" cy="0"/>
        </a:xfrm>
      </p:grpSpPr>
      <p:sp>
        <p:nvSpPr>
          <p:cNvPr id="148" name="Google Shape;148;p35"/>
          <p:cNvSpPr txBox="1"/>
          <p:nvPr>
            <p:ph idx="1" type="body"/>
          </p:nvPr>
        </p:nvSpPr>
        <p:spPr>
          <a:xfrm>
            <a:off x="311700" y="5640767"/>
            <a:ext cx="5998800" cy="8067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149" name="Google Shape;149;p35"/>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50" name="Shape 150"/>
        <p:cNvGrpSpPr/>
        <p:nvPr/>
      </p:nvGrpSpPr>
      <p:grpSpPr>
        <a:xfrm>
          <a:off x="0" y="0"/>
          <a:ext cx="0" cy="0"/>
          <a:chOff x="0" y="0"/>
          <a:chExt cx="0" cy="0"/>
        </a:xfrm>
      </p:grpSpPr>
      <p:sp>
        <p:nvSpPr>
          <p:cNvPr id="151" name="Google Shape;151;p36"/>
          <p:cNvSpPr txBox="1"/>
          <p:nvPr>
            <p:ph hasCustomPrompt="1" type="title"/>
          </p:nvPr>
        </p:nvSpPr>
        <p:spPr>
          <a:xfrm>
            <a:off x="311700" y="1673700"/>
            <a:ext cx="8520600" cy="25209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52" name="Google Shape;152;p36"/>
          <p:cNvSpPr txBox="1"/>
          <p:nvPr>
            <p:ph idx="1" type="body"/>
          </p:nvPr>
        </p:nvSpPr>
        <p:spPr>
          <a:xfrm>
            <a:off x="311700" y="4304567"/>
            <a:ext cx="8520600" cy="17343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53" name="Google Shape;153;p36"/>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4" name="Shape 154"/>
        <p:cNvGrpSpPr/>
        <p:nvPr/>
      </p:nvGrpSpPr>
      <p:grpSpPr>
        <a:xfrm>
          <a:off x="0" y="0"/>
          <a:ext cx="0" cy="0"/>
          <a:chOff x="0" y="0"/>
          <a:chExt cx="0" cy="0"/>
        </a:xfrm>
      </p:grpSpPr>
      <p:sp>
        <p:nvSpPr>
          <p:cNvPr id="155" name="Google Shape;155;p37"/>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2" type="body"/>
          </p:nvPr>
        </p:nvSpPr>
        <p:spPr>
          <a:xfrm>
            <a:off x="48324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Google Shape;28;p5"/>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740800"/>
            <a:ext cx="2808000" cy="1007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852800"/>
            <a:ext cx="2808000" cy="42393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5" name="Google Shape;35;p7"/>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701800"/>
            <a:ext cx="6227100" cy="54543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8" name="Google Shape;38;p8"/>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0"/>
            <a:ext cx="4572000" cy="6858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5994000"/>
            <a:ext cx="468300" cy="0"/>
          </a:xfrm>
          <a:prstGeom prst="straightConnector1">
            <a:avLst/>
          </a:prstGeom>
          <a:noFill/>
          <a:ln cap="flat" cmpd="sng" w="19050">
            <a:solidFill>
              <a:schemeClr val="lt1"/>
            </a:solidFill>
            <a:prstDash val="solid"/>
            <a:round/>
            <a:headEnd len="sm" w="sm" type="none"/>
            <a:tailEnd len="sm" w="sm" type="none"/>
          </a:ln>
        </p:spPr>
      </p:cxnSp>
      <p:sp>
        <p:nvSpPr>
          <p:cNvPr id="42" name="Google Shape;42;p9"/>
          <p:cNvSpPr txBox="1"/>
          <p:nvPr>
            <p:ph type="title"/>
          </p:nvPr>
        </p:nvSpPr>
        <p:spPr>
          <a:xfrm>
            <a:off x="265500" y="1441867"/>
            <a:ext cx="4045200" cy="2280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 name="Google Shape;43;p9"/>
          <p:cNvSpPr txBox="1"/>
          <p:nvPr>
            <p:ph idx="1" type="subTitle"/>
          </p:nvPr>
        </p:nvSpPr>
        <p:spPr>
          <a:xfrm>
            <a:off x="265500" y="3793601"/>
            <a:ext cx="4045200" cy="17940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4" name="Google Shape;44;p9"/>
          <p:cNvSpPr txBox="1"/>
          <p:nvPr>
            <p:ph idx="2" type="body"/>
          </p:nvPr>
        </p:nvSpPr>
        <p:spPr>
          <a:xfrm>
            <a:off x="4939500" y="965600"/>
            <a:ext cx="3837000" cy="49269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5" name="Google Shape;45;p9"/>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5640767"/>
            <a:ext cx="5998800" cy="8067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48" name="Google Shape;48;p10"/>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3.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2" Type="http://schemas.openxmlformats.org/officeDocument/2006/relationships/theme" Target="../theme/theme2.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7" name="Google Shape;7;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8" name="Google Shape;8;p1"/>
          <p:cNvSpPr txBox="1"/>
          <p:nvPr>
            <p:ph idx="12" type="sldNum"/>
          </p:nvPr>
        </p:nvSpPr>
        <p:spPr>
          <a:xfrm>
            <a:off x="8490250" y="6241346"/>
            <a:ext cx="548700" cy="5247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61" name="Shape 61"/>
        <p:cNvGrpSpPr/>
        <p:nvPr/>
      </p:nvGrpSpPr>
      <p:grpSpPr>
        <a:xfrm>
          <a:off x="0" y="0"/>
          <a:ext cx="0" cy="0"/>
          <a:chOff x="0" y="0"/>
          <a:chExt cx="0" cy="0"/>
        </a:xfrm>
      </p:grpSpPr>
      <p:sp>
        <p:nvSpPr>
          <p:cNvPr id="62" name="Google Shape;62;p14"/>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63" name="Google Shape;63;p14"/>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64" name="Google Shape;64;p14"/>
          <p:cNvSpPr txBox="1"/>
          <p:nvPr>
            <p:ph idx="12" type="sldNum"/>
          </p:nvPr>
        </p:nvSpPr>
        <p:spPr>
          <a:xfrm>
            <a:off x="8472458" y="6217622"/>
            <a:ext cx="548700" cy="5250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106" name="Shape 106"/>
        <p:cNvGrpSpPr/>
        <p:nvPr/>
      </p:nvGrpSpPr>
      <p:grpSpPr>
        <a:xfrm>
          <a:off x="0" y="0"/>
          <a:ext cx="0" cy="0"/>
          <a:chOff x="0" y="0"/>
          <a:chExt cx="0" cy="0"/>
        </a:xfrm>
      </p:grpSpPr>
      <p:sp>
        <p:nvSpPr>
          <p:cNvPr id="107" name="Google Shape;107;p26"/>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108" name="Google Shape;108;p26"/>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109" name="Google Shape;109;p26"/>
          <p:cNvSpPr txBox="1"/>
          <p:nvPr>
            <p:ph idx="12" type="sldNum"/>
          </p:nvPr>
        </p:nvSpPr>
        <p:spPr>
          <a:xfrm>
            <a:off x="8490250" y="6241346"/>
            <a:ext cx="548700" cy="5247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2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0.xml"/><Relationship Id="rId3" Type="http://schemas.openxmlformats.org/officeDocument/2006/relationships/image" Target="../media/image91.png"/><Relationship Id="rId4" Type="http://schemas.openxmlformats.org/officeDocument/2006/relationships/image" Target="../media/image93.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1.xml"/><Relationship Id="rId3" Type="http://schemas.openxmlformats.org/officeDocument/2006/relationships/image" Target="../media/image92.jpg"/><Relationship Id="rId4" Type="http://schemas.openxmlformats.org/officeDocument/2006/relationships/image" Target="../media/image96.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2.xml"/><Relationship Id="rId3" Type="http://schemas.openxmlformats.org/officeDocument/2006/relationships/image" Target="../media/image12.jpg"/><Relationship Id="rId4" Type="http://schemas.openxmlformats.org/officeDocument/2006/relationships/image" Target="../media/image103.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3.xml"/><Relationship Id="rId3" Type="http://schemas.openxmlformats.org/officeDocument/2006/relationships/image" Target="../media/image106.jpg"/><Relationship Id="rId4" Type="http://schemas.openxmlformats.org/officeDocument/2006/relationships/image" Target="../media/image105.jp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4.xml"/><Relationship Id="rId3" Type="http://schemas.openxmlformats.org/officeDocument/2006/relationships/image" Target="../media/image102.jpg"/><Relationship Id="rId4" Type="http://schemas.openxmlformats.org/officeDocument/2006/relationships/image" Target="../media/image101.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5.xml"/><Relationship Id="rId3" Type="http://schemas.openxmlformats.org/officeDocument/2006/relationships/image" Target="../media/image111.jpg"/><Relationship Id="rId4" Type="http://schemas.openxmlformats.org/officeDocument/2006/relationships/image" Target="../media/image113.jp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8.xml"/><Relationship Id="rId3" Type="http://schemas.openxmlformats.org/officeDocument/2006/relationships/image" Target="../media/image91.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0.xml"/><Relationship Id="rId3"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1" Type="http://schemas.openxmlformats.org/officeDocument/2006/relationships/image" Target="../media/image16.jpg"/><Relationship Id="rId10" Type="http://schemas.openxmlformats.org/officeDocument/2006/relationships/image" Target="../media/image17.jpg"/><Relationship Id="rId13" Type="http://schemas.openxmlformats.org/officeDocument/2006/relationships/image" Target="../media/image13.jpg"/><Relationship Id="rId12" Type="http://schemas.openxmlformats.org/officeDocument/2006/relationships/image" Target="../media/image23.jpg"/><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5.jpg"/><Relationship Id="rId4" Type="http://schemas.openxmlformats.org/officeDocument/2006/relationships/image" Target="../media/image4.jpg"/><Relationship Id="rId9" Type="http://schemas.openxmlformats.org/officeDocument/2006/relationships/image" Target="../media/image22.jpg"/><Relationship Id="rId14" Type="http://schemas.openxmlformats.org/officeDocument/2006/relationships/image" Target="../media/image15.jpg"/><Relationship Id="rId5" Type="http://schemas.openxmlformats.org/officeDocument/2006/relationships/image" Target="../media/image11.jpg"/><Relationship Id="rId6" Type="http://schemas.openxmlformats.org/officeDocument/2006/relationships/image" Target="../media/image7.jpg"/><Relationship Id="rId7" Type="http://schemas.openxmlformats.org/officeDocument/2006/relationships/image" Target="../media/image21.jpg"/><Relationship Id="rId8" Type="http://schemas.openxmlformats.org/officeDocument/2006/relationships/image" Target="../media/image1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1" Type="http://schemas.openxmlformats.org/officeDocument/2006/relationships/image" Target="../media/image27.jpg"/><Relationship Id="rId10" Type="http://schemas.openxmlformats.org/officeDocument/2006/relationships/image" Target="../media/image39.jpg"/><Relationship Id="rId13" Type="http://schemas.openxmlformats.org/officeDocument/2006/relationships/image" Target="../media/image32.jpg"/><Relationship Id="rId12" Type="http://schemas.openxmlformats.org/officeDocument/2006/relationships/image" Target="../media/image24.jpg"/><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33.jpg"/><Relationship Id="rId4" Type="http://schemas.openxmlformats.org/officeDocument/2006/relationships/image" Target="../media/image26.jpg"/><Relationship Id="rId9" Type="http://schemas.openxmlformats.org/officeDocument/2006/relationships/image" Target="../media/image25.jpg"/><Relationship Id="rId15" Type="http://schemas.openxmlformats.org/officeDocument/2006/relationships/image" Target="../media/image30.jpg"/><Relationship Id="rId14" Type="http://schemas.openxmlformats.org/officeDocument/2006/relationships/image" Target="../media/image34.jpg"/><Relationship Id="rId16" Type="http://schemas.openxmlformats.org/officeDocument/2006/relationships/image" Target="../media/image37.jpg"/><Relationship Id="rId5" Type="http://schemas.openxmlformats.org/officeDocument/2006/relationships/image" Target="../media/image28.jpg"/><Relationship Id="rId6" Type="http://schemas.openxmlformats.org/officeDocument/2006/relationships/image" Target="../media/image35.jpg"/><Relationship Id="rId7" Type="http://schemas.openxmlformats.org/officeDocument/2006/relationships/image" Target="../media/image36.jpg"/><Relationship Id="rId8" Type="http://schemas.openxmlformats.org/officeDocument/2006/relationships/image" Target="../media/image3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3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2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3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9.jpg"/><Relationship Id="rId4" Type="http://schemas.openxmlformats.org/officeDocument/2006/relationships/image" Target="../media/image20.jpg"/><Relationship Id="rId5" Type="http://schemas.openxmlformats.org/officeDocument/2006/relationships/image" Target="../media/image3.jpg"/><Relationship Id="rId6" Type="http://schemas.openxmlformats.org/officeDocument/2006/relationships/image" Target="../media/image18.jpg"/><Relationship Id="rId7"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2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35.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2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3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3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27.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2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3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3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3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9.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 Id="rId3" Type="http://schemas.openxmlformats.org/officeDocument/2006/relationships/image" Target="../media/image37.jpg"/></Relationships>
</file>

<file path=ppt/slides/_rels/slide41.xml.rels><?xml version="1.0" encoding="UTF-8" standalone="yes"?><Relationships xmlns="http://schemas.openxmlformats.org/package/2006/relationships"><Relationship Id="rId11" Type="http://schemas.openxmlformats.org/officeDocument/2006/relationships/image" Target="../media/image27.jpg"/><Relationship Id="rId10" Type="http://schemas.openxmlformats.org/officeDocument/2006/relationships/image" Target="../media/image39.jpg"/><Relationship Id="rId13" Type="http://schemas.openxmlformats.org/officeDocument/2006/relationships/image" Target="../media/image32.jpg"/><Relationship Id="rId12" Type="http://schemas.openxmlformats.org/officeDocument/2006/relationships/image" Target="../media/image24.jpg"/><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image" Target="../media/image33.jpg"/><Relationship Id="rId4" Type="http://schemas.openxmlformats.org/officeDocument/2006/relationships/image" Target="../media/image26.jpg"/><Relationship Id="rId9" Type="http://schemas.openxmlformats.org/officeDocument/2006/relationships/image" Target="../media/image25.jpg"/><Relationship Id="rId15" Type="http://schemas.openxmlformats.org/officeDocument/2006/relationships/image" Target="../media/image30.jpg"/><Relationship Id="rId14" Type="http://schemas.openxmlformats.org/officeDocument/2006/relationships/image" Target="../media/image34.jpg"/><Relationship Id="rId16" Type="http://schemas.openxmlformats.org/officeDocument/2006/relationships/image" Target="../media/image37.jpg"/><Relationship Id="rId5" Type="http://schemas.openxmlformats.org/officeDocument/2006/relationships/image" Target="../media/image28.jpg"/><Relationship Id="rId6" Type="http://schemas.openxmlformats.org/officeDocument/2006/relationships/image" Target="../media/image35.jpg"/><Relationship Id="rId7" Type="http://schemas.openxmlformats.org/officeDocument/2006/relationships/image" Target="../media/image36.jpg"/><Relationship Id="rId8" Type="http://schemas.openxmlformats.org/officeDocument/2006/relationships/image" Target="../media/image3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1" Type="http://schemas.openxmlformats.org/officeDocument/2006/relationships/image" Target="../media/image46.jpg"/><Relationship Id="rId10" Type="http://schemas.openxmlformats.org/officeDocument/2006/relationships/image" Target="../media/image44.jpg"/><Relationship Id="rId13" Type="http://schemas.openxmlformats.org/officeDocument/2006/relationships/image" Target="../media/image50.jpg"/><Relationship Id="rId12" Type="http://schemas.openxmlformats.org/officeDocument/2006/relationships/image" Target="../media/image42.jpg"/><Relationship Id="rId1" Type="http://schemas.openxmlformats.org/officeDocument/2006/relationships/slideLayout" Target="../slideLayouts/slideLayout11.xml"/><Relationship Id="rId2" Type="http://schemas.openxmlformats.org/officeDocument/2006/relationships/notesSlide" Target="../notesSlides/notesSlide43.xml"/><Relationship Id="rId3" Type="http://schemas.openxmlformats.org/officeDocument/2006/relationships/image" Target="../media/image38.jpg"/><Relationship Id="rId4" Type="http://schemas.openxmlformats.org/officeDocument/2006/relationships/image" Target="../media/image43.jpg"/><Relationship Id="rId9" Type="http://schemas.openxmlformats.org/officeDocument/2006/relationships/image" Target="../media/image45.jpg"/><Relationship Id="rId15" Type="http://schemas.openxmlformats.org/officeDocument/2006/relationships/image" Target="../media/image41.jpg"/><Relationship Id="rId14" Type="http://schemas.openxmlformats.org/officeDocument/2006/relationships/image" Target="../media/image40.jpg"/><Relationship Id="rId5" Type="http://schemas.openxmlformats.org/officeDocument/2006/relationships/image" Target="../media/image49.jpg"/><Relationship Id="rId6" Type="http://schemas.openxmlformats.org/officeDocument/2006/relationships/image" Target="../media/image47.jpg"/><Relationship Id="rId7" Type="http://schemas.openxmlformats.org/officeDocument/2006/relationships/image" Target="../media/image51.jpg"/><Relationship Id="rId8" Type="http://schemas.openxmlformats.org/officeDocument/2006/relationships/image" Target="../media/image48.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 Id="rId3" Type="http://schemas.openxmlformats.org/officeDocument/2006/relationships/image" Target="../media/image38.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5.xml"/><Relationship Id="rId3" Type="http://schemas.openxmlformats.org/officeDocument/2006/relationships/image" Target="../media/image43.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 Id="rId3" Type="http://schemas.openxmlformats.org/officeDocument/2006/relationships/image" Target="../media/image49.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7.xml"/><Relationship Id="rId3" Type="http://schemas.openxmlformats.org/officeDocument/2006/relationships/image" Target="../media/image4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8.xml"/><Relationship Id="rId3" Type="http://schemas.openxmlformats.org/officeDocument/2006/relationships/image" Target="../media/image51.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9.xml"/><Relationship Id="rId3" Type="http://schemas.openxmlformats.org/officeDocument/2006/relationships/image" Target="../media/image4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0.xml"/><Relationship Id="rId3" Type="http://schemas.openxmlformats.org/officeDocument/2006/relationships/image" Target="../media/image45.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1.xml"/><Relationship Id="rId3" Type="http://schemas.openxmlformats.org/officeDocument/2006/relationships/image" Target="../media/image44.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2.xml"/><Relationship Id="rId3" Type="http://schemas.openxmlformats.org/officeDocument/2006/relationships/image" Target="../media/image46.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3.xml"/><Relationship Id="rId3" Type="http://schemas.openxmlformats.org/officeDocument/2006/relationships/image" Target="../media/image42.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4.xml"/><Relationship Id="rId3" Type="http://schemas.openxmlformats.org/officeDocument/2006/relationships/image" Target="../media/image50.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5.xml"/><Relationship Id="rId3" Type="http://schemas.openxmlformats.org/officeDocument/2006/relationships/image" Target="../media/image40.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6.xml"/><Relationship Id="rId3" Type="http://schemas.openxmlformats.org/officeDocument/2006/relationships/image" Target="../media/image41.jpg"/></Relationships>
</file>

<file path=ppt/slides/_rels/slide57.xml.rels><?xml version="1.0" encoding="UTF-8" standalone="yes"?><Relationships xmlns="http://schemas.openxmlformats.org/package/2006/relationships"><Relationship Id="rId11" Type="http://schemas.openxmlformats.org/officeDocument/2006/relationships/image" Target="../media/image46.jpg"/><Relationship Id="rId10" Type="http://schemas.openxmlformats.org/officeDocument/2006/relationships/image" Target="../media/image44.jpg"/><Relationship Id="rId13" Type="http://schemas.openxmlformats.org/officeDocument/2006/relationships/image" Target="../media/image50.jpg"/><Relationship Id="rId12" Type="http://schemas.openxmlformats.org/officeDocument/2006/relationships/image" Target="../media/image42.jpg"/><Relationship Id="rId1" Type="http://schemas.openxmlformats.org/officeDocument/2006/relationships/slideLayout" Target="../slideLayouts/slideLayout11.xml"/><Relationship Id="rId2" Type="http://schemas.openxmlformats.org/officeDocument/2006/relationships/notesSlide" Target="../notesSlides/notesSlide57.xml"/><Relationship Id="rId3" Type="http://schemas.openxmlformats.org/officeDocument/2006/relationships/image" Target="../media/image38.jpg"/><Relationship Id="rId4" Type="http://schemas.openxmlformats.org/officeDocument/2006/relationships/image" Target="../media/image43.jpg"/><Relationship Id="rId9" Type="http://schemas.openxmlformats.org/officeDocument/2006/relationships/image" Target="../media/image45.jpg"/><Relationship Id="rId15" Type="http://schemas.openxmlformats.org/officeDocument/2006/relationships/image" Target="../media/image41.jpg"/><Relationship Id="rId14" Type="http://schemas.openxmlformats.org/officeDocument/2006/relationships/image" Target="../media/image40.jpg"/><Relationship Id="rId5" Type="http://schemas.openxmlformats.org/officeDocument/2006/relationships/image" Target="../media/image49.jpg"/><Relationship Id="rId6" Type="http://schemas.openxmlformats.org/officeDocument/2006/relationships/image" Target="../media/image47.jpg"/><Relationship Id="rId7" Type="http://schemas.openxmlformats.org/officeDocument/2006/relationships/image" Target="../media/image51.jpg"/><Relationship Id="rId8" Type="http://schemas.openxmlformats.org/officeDocument/2006/relationships/image" Target="../media/image48.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8.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0.xml"/><Relationship Id="rId3" Type="http://schemas.openxmlformats.org/officeDocument/2006/relationships/image" Target="../media/image55.png"/><Relationship Id="rId4" Type="http://schemas.openxmlformats.org/officeDocument/2006/relationships/image" Target="../media/image84.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1.xml"/><Relationship Id="rId3" Type="http://schemas.openxmlformats.org/officeDocument/2006/relationships/image" Target="../media/image79.png"/><Relationship Id="rId4" Type="http://schemas.openxmlformats.org/officeDocument/2006/relationships/image" Target="../media/image74.png"/><Relationship Id="rId5" Type="http://schemas.openxmlformats.org/officeDocument/2006/relationships/image" Target="../media/image73.png"/><Relationship Id="rId6" Type="http://schemas.openxmlformats.org/officeDocument/2006/relationships/image" Target="../media/image65.png"/><Relationship Id="rId7" Type="http://schemas.openxmlformats.org/officeDocument/2006/relationships/image" Target="../media/image75.png"/><Relationship Id="rId8" Type="http://schemas.openxmlformats.org/officeDocument/2006/relationships/image" Target="../media/image7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2.xml"/><Relationship Id="rId3" Type="http://schemas.openxmlformats.org/officeDocument/2006/relationships/image" Target="../media/image53.jpg"/><Relationship Id="rId4" Type="http://schemas.openxmlformats.org/officeDocument/2006/relationships/image" Target="../media/image52.jpg"/><Relationship Id="rId5" Type="http://schemas.openxmlformats.org/officeDocument/2006/relationships/image" Target="../media/image56.jpg"/><Relationship Id="rId6" Type="http://schemas.openxmlformats.org/officeDocument/2006/relationships/image" Target="../media/image54.jpg"/></Relationships>
</file>

<file path=ppt/slides/_rels/slide63.xml.rels><?xml version="1.0" encoding="UTF-8" standalone="yes"?><Relationships xmlns="http://schemas.openxmlformats.org/package/2006/relationships"><Relationship Id="rId10" Type="http://schemas.openxmlformats.org/officeDocument/2006/relationships/image" Target="../media/image69.png"/><Relationship Id="rId1" Type="http://schemas.openxmlformats.org/officeDocument/2006/relationships/slideLayout" Target="../slideLayouts/slideLayout13.xml"/><Relationship Id="rId2" Type="http://schemas.openxmlformats.org/officeDocument/2006/relationships/notesSlide" Target="../notesSlides/notesSlide63.xml"/><Relationship Id="rId3" Type="http://schemas.openxmlformats.org/officeDocument/2006/relationships/image" Target="../media/image78.png"/><Relationship Id="rId4" Type="http://schemas.openxmlformats.org/officeDocument/2006/relationships/image" Target="../media/image116.png"/><Relationship Id="rId9" Type="http://schemas.openxmlformats.org/officeDocument/2006/relationships/image" Target="../media/image68.png"/><Relationship Id="rId5" Type="http://schemas.openxmlformats.org/officeDocument/2006/relationships/image" Target="../media/image66.png"/><Relationship Id="rId6" Type="http://schemas.openxmlformats.org/officeDocument/2006/relationships/image" Target="../media/image115.png"/><Relationship Id="rId7" Type="http://schemas.openxmlformats.org/officeDocument/2006/relationships/image" Target="../media/image58.png"/><Relationship Id="rId8" Type="http://schemas.openxmlformats.org/officeDocument/2006/relationships/image" Target="../media/image9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6.xml"/><Relationship Id="rId3" Type="http://schemas.openxmlformats.org/officeDocument/2006/relationships/image" Target="../media/image11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7.xml"/><Relationship Id="rId3" Type="http://schemas.openxmlformats.org/officeDocument/2006/relationships/image" Target="../media/image11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8.xml"/><Relationship Id="rId3" Type="http://schemas.openxmlformats.org/officeDocument/2006/relationships/image" Target="../media/image61.jpg"/><Relationship Id="rId4" Type="http://schemas.openxmlformats.org/officeDocument/2006/relationships/image" Target="../media/image60.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9.xml"/><Relationship Id="rId3" Type="http://schemas.openxmlformats.org/officeDocument/2006/relationships/image" Target="../media/image57.jpg"/><Relationship Id="rId4" Type="http://schemas.openxmlformats.org/officeDocument/2006/relationships/image" Target="../media/image5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hyperlink" Target="https://www.instagram.com/ferreyralui/" TargetMode="External"/><Relationship Id="rId4" Type="http://schemas.openxmlformats.org/officeDocument/2006/relationships/image" Target="../media/image1.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0.xml"/><Relationship Id="rId3" Type="http://schemas.openxmlformats.org/officeDocument/2006/relationships/image" Target="../media/image62.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1.xml"/><Relationship Id="rId3" Type="http://schemas.openxmlformats.org/officeDocument/2006/relationships/image" Target="../media/image63.jpg"/><Relationship Id="rId4" Type="http://schemas.openxmlformats.org/officeDocument/2006/relationships/image" Target="../media/image64.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94.png"/><Relationship Id="rId4" Type="http://schemas.openxmlformats.org/officeDocument/2006/relationships/image" Target="../media/image67.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67.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67.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67.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100.jpg"/><Relationship Id="rId4" Type="http://schemas.openxmlformats.org/officeDocument/2006/relationships/image" Target="../media/image97.jpg"/><Relationship Id="rId5" Type="http://schemas.openxmlformats.org/officeDocument/2006/relationships/image" Target="../media/image99.jpg"/><Relationship Id="rId6" Type="http://schemas.openxmlformats.org/officeDocument/2006/relationships/image" Target="../media/image108.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9.xml"/><Relationship Id="rId3" Type="http://schemas.openxmlformats.org/officeDocument/2006/relationships/image" Target="../media/image7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110.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107.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112.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3.xml"/><Relationship Id="rId3" Type="http://schemas.openxmlformats.org/officeDocument/2006/relationships/image" Target="../media/image76.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image" Target="../media/image109.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7.xml"/><Relationship Id="rId3" Type="http://schemas.openxmlformats.org/officeDocument/2006/relationships/image" Target="../media/image77.jpg"/><Relationship Id="rId4" Type="http://schemas.openxmlformats.org/officeDocument/2006/relationships/image" Target="../media/image80.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3.xml"/><Relationship Id="rId3" Type="http://schemas.openxmlformats.org/officeDocument/2006/relationships/image" Target="../media/image81.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4.xml"/><Relationship Id="rId3" Type="http://schemas.openxmlformats.org/officeDocument/2006/relationships/image" Target="../media/image82.jpg"/><Relationship Id="rId4" Type="http://schemas.openxmlformats.org/officeDocument/2006/relationships/image" Target="../media/image88.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5.xml"/><Relationship Id="rId3" Type="http://schemas.openxmlformats.org/officeDocument/2006/relationships/image" Target="../media/image77.jpg"/><Relationship Id="rId4" Type="http://schemas.openxmlformats.org/officeDocument/2006/relationships/image" Target="../media/image80.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6.xml"/><Relationship Id="rId3" Type="http://schemas.openxmlformats.org/officeDocument/2006/relationships/image" Target="../media/image81.jpg"/><Relationship Id="rId4" Type="http://schemas.openxmlformats.org/officeDocument/2006/relationships/image" Target="../media/image82.jpg"/><Relationship Id="rId5" Type="http://schemas.openxmlformats.org/officeDocument/2006/relationships/image" Target="../media/image88.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9.xml"/><Relationship Id="rId3" Type="http://schemas.openxmlformats.org/officeDocument/2006/relationships/hyperlink" Target="http://drive.google.com/file/d/1w2YGT8VHEVORW0u7umfua82ximCpXPWN/view" TargetMode="External"/><Relationship Id="rId4" Type="http://schemas.openxmlformats.org/officeDocument/2006/relationships/image" Target="../media/image9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38" title="IMG-7242.JPG"/>
          <p:cNvPicPr preferRelativeResize="0"/>
          <p:nvPr/>
        </p:nvPicPr>
        <p:blipFill rotWithShape="1">
          <a:blip r:embed="rId3">
            <a:alphaModFix/>
          </a:blip>
          <a:srcRect b="0" l="0" r="0" t="0"/>
          <a:stretch/>
        </p:blipFill>
        <p:spPr>
          <a:xfrm>
            <a:off x="0" y="0"/>
            <a:ext cx="9144003" cy="6858052"/>
          </a:xfrm>
          <a:prstGeom prst="rect">
            <a:avLst/>
          </a:prstGeom>
          <a:noFill/>
          <a:ln>
            <a:noFill/>
          </a:ln>
        </p:spPr>
      </p:pic>
      <p:sp>
        <p:nvSpPr>
          <p:cNvPr id="161" name="Google Shape;161;p38"/>
          <p:cNvSpPr txBox="1"/>
          <p:nvPr/>
        </p:nvSpPr>
        <p:spPr>
          <a:xfrm>
            <a:off x="0" y="0"/>
            <a:ext cx="9144000" cy="122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Today you need</a:t>
            </a:r>
            <a:endParaRPr sz="4800">
              <a:solidFill>
                <a:srgbClr val="CACACA"/>
              </a:solidFill>
              <a:latin typeface="Average"/>
              <a:ea typeface="Average"/>
              <a:cs typeface="Average"/>
              <a:sym typeface="Average"/>
            </a:endParaRPr>
          </a:p>
        </p:txBody>
      </p:sp>
      <p:sp>
        <p:nvSpPr>
          <p:cNvPr id="162" name="Google Shape;162;p38"/>
          <p:cNvSpPr txBox="1"/>
          <p:nvPr/>
        </p:nvSpPr>
        <p:spPr>
          <a:xfrm>
            <a:off x="332325" y="5749900"/>
            <a:ext cx="35952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Average"/>
                <a:ea typeface="Average"/>
                <a:cs typeface="Average"/>
                <a:sym typeface="Average"/>
              </a:rPr>
              <a:t>Your portrait booklet</a:t>
            </a:r>
            <a:endParaRPr b="1" sz="3000">
              <a:solidFill>
                <a:srgbClr val="CACACA"/>
              </a:solidFill>
              <a:latin typeface="Average"/>
              <a:ea typeface="Average"/>
              <a:cs typeface="Average"/>
              <a:sym typeface="Average"/>
            </a:endParaRPr>
          </a:p>
        </p:txBody>
      </p:sp>
      <p:sp>
        <p:nvSpPr>
          <p:cNvPr id="163" name="Google Shape;163;p38"/>
          <p:cNvSpPr txBox="1"/>
          <p:nvPr/>
        </p:nvSpPr>
        <p:spPr>
          <a:xfrm>
            <a:off x="5431050" y="1830125"/>
            <a:ext cx="19194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Average"/>
                <a:ea typeface="Average"/>
                <a:cs typeface="Average"/>
                <a:sym typeface="Average"/>
              </a:rPr>
              <a:t>pencils</a:t>
            </a:r>
            <a:endParaRPr b="1" sz="3000">
              <a:solidFill>
                <a:srgbClr val="CACACA"/>
              </a:solidFill>
              <a:latin typeface="Average"/>
              <a:ea typeface="Average"/>
              <a:cs typeface="Average"/>
              <a:sym typeface="Average"/>
            </a:endParaRPr>
          </a:p>
        </p:txBody>
      </p:sp>
      <p:sp>
        <p:nvSpPr>
          <p:cNvPr id="164" name="Google Shape;164;p38"/>
          <p:cNvSpPr/>
          <p:nvPr/>
        </p:nvSpPr>
        <p:spPr>
          <a:xfrm>
            <a:off x="2913217" y="4498825"/>
            <a:ext cx="638400" cy="2163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165" name="Google Shape;165;p38"/>
          <p:cNvSpPr txBox="1"/>
          <p:nvPr/>
        </p:nvSpPr>
        <p:spPr>
          <a:xfrm>
            <a:off x="4675825" y="5552392"/>
            <a:ext cx="14355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Average"/>
                <a:ea typeface="Average"/>
                <a:cs typeface="Average"/>
                <a:sym typeface="Average"/>
              </a:rPr>
              <a:t>erasers</a:t>
            </a:r>
            <a:endParaRPr b="1" sz="3000">
              <a:solidFill>
                <a:srgbClr val="CACACA"/>
              </a:solidFill>
              <a:latin typeface="Average"/>
              <a:ea typeface="Average"/>
              <a:cs typeface="Average"/>
              <a:sym typeface="Average"/>
            </a:endParaRPr>
          </a:p>
        </p:txBody>
      </p:sp>
      <p:sp>
        <p:nvSpPr>
          <p:cNvPr id="166" name="Google Shape;166;p38"/>
          <p:cNvSpPr txBox="1"/>
          <p:nvPr/>
        </p:nvSpPr>
        <p:spPr>
          <a:xfrm>
            <a:off x="6515850" y="4687875"/>
            <a:ext cx="2553600" cy="1287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00FF00"/>
                </a:solidFill>
                <a:latin typeface="Oswald"/>
                <a:ea typeface="Oswald"/>
                <a:cs typeface="Oswald"/>
                <a:sym typeface="Oswald"/>
              </a:rPr>
              <a:t>One chair </a:t>
            </a:r>
            <a:endParaRPr sz="3600">
              <a:solidFill>
                <a:srgbClr val="00FF00"/>
              </a:solidFill>
              <a:latin typeface="Oswald"/>
              <a:ea typeface="Oswald"/>
              <a:cs typeface="Oswald"/>
              <a:sym typeface="Oswald"/>
            </a:endParaRPr>
          </a:p>
          <a:p>
            <a:pPr indent="0" lvl="0" marL="0" rtl="0" algn="ctr">
              <a:spcBef>
                <a:spcPts val="0"/>
              </a:spcBef>
              <a:spcAft>
                <a:spcPts val="0"/>
              </a:spcAft>
              <a:buNone/>
            </a:pPr>
            <a:r>
              <a:rPr lang="en" sz="3600">
                <a:solidFill>
                  <a:srgbClr val="00FF00"/>
                </a:solidFill>
                <a:latin typeface="Oswald"/>
                <a:ea typeface="Oswald"/>
                <a:cs typeface="Oswald"/>
                <a:sym typeface="Oswald"/>
              </a:rPr>
              <a:t>per table only!</a:t>
            </a:r>
            <a:endParaRPr sz="3600">
              <a:solidFill>
                <a:srgbClr val="00FF00"/>
              </a:solidFill>
              <a:latin typeface="Oswald"/>
              <a:ea typeface="Oswald"/>
              <a:cs typeface="Oswald"/>
              <a:sym typeface="Oswald"/>
            </a:endParaRPr>
          </a:p>
          <a:p>
            <a:pPr indent="0" lvl="0" marL="0" rtl="0" algn="ctr">
              <a:spcBef>
                <a:spcPts val="0"/>
              </a:spcBef>
              <a:spcAft>
                <a:spcPts val="0"/>
              </a:spcAft>
              <a:buNone/>
            </a:pPr>
            <a:r>
              <a:rPr lang="en" sz="6000">
                <a:solidFill>
                  <a:srgbClr val="00FF00"/>
                </a:solidFill>
                <a:latin typeface="Oswald"/>
                <a:ea typeface="Oswald"/>
                <a:cs typeface="Oswald"/>
                <a:sym typeface="Oswald"/>
              </a:rPr>
              <a:t>📵</a:t>
            </a:r>
            <a:endParaRPr sz="6000">
              <a:solidFill>
                <a:srgbClr val="00FF00"/>
              </a:solidFill>
              <a:latin typeface="Oswald"/>
              <a:ea typeface="Oswald"/>
              <a:cs typeface="Oswald"/>
              <a:sym typeface="Oswa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54" name="Shape 954"/>
        <p:cNvGrpSpPr/>
        <p:nvPr/>
      </p:nvGrpSpPr>
      <p:grpSpPr>
        <a:xfrm>
          <a:off x="0" y="0"/>
          <a:ext cx="0" cy="0"/>
          <a:chOff x="0" y="0"/>
          <a:chExt cx="0" cy="0"/>
        </a:xfrm>
      </p:grpSpPr>
      <p:pic>
        <p:nvPicPr>
          <p:cNvPr id="955" name="Google Shape;955;p137"/>
          <p:cNvPicPr preferRelativeResize="0"/>
          <p:nvPr/>
        </p:nvPicPr>
        <p:blipFill rotWithShape="1">
          <a:blip r:embed="rId3">
            <a:alphaModFix/>
          </a:blip>
          <a:srcRect b="4545" l="36133" r="14342" t="15856"/>
          <a:stretch/>
        </p:blipFill>
        <p:spPr>
          <a:xfrm>
            <a:off x="0" y="533400"/>
            <a:ext cx="4562349" cy="5865879"/>
          </a:xfrm>
          <a:prstGeom prst="rect">
            <a:avLst/>
          </a:prstGeom>
          <a:noFill/>
          <a:ln>
            <a:noFill/>
          </a:ln>
        </p:spPr>
      </p:pic>
      <p:pic>
        <p:nvPicPr>
          <p:cNvPr id="956" name="Google Shape;956;p137"/>
          <p:cNvPicPr preferRelativeResize="0"/>
          <p:nvPr/>
        </p:nvPicPr>
        <p:blipFill rotWithShape="1">
          <a:blip r:embed="rId4">
            <a:alphaModFix/>
          </a:blip>
          <a:srcRect b="4389" l="36163" r="14304" t="15941"/>
          <a:stretch/>
        </p:blipFill>
        <p:spPr>
          <a:xfrm>
            <a:off x="4581650" y="533400"/>
            <a:ext cx="4562349" cy="5870625"/>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0" name="Shape 960"/>
        <p:cNvGrpSpPr/>
        <p:nvPr/>
      </p:nvGrpSpPr>
      <p:grpSpPr>
        <a:xfrm>
          <a:off x="0" y="0"/>
          <a:ext cx="0" cy="0"/>
          <a:chOff x="0" y="0"/>
          <a:chExt cx="0" cy="0"/>
        </a:xfrm>
      </p:grpSpPr>
      <p:sp>
        <p:nvSpPr>
          <p:cNvPr id="961" name="Google Shape;961;p138"/>
          <p:cNvSpPr txBox="1"/>
          <p:nvPr>
            <p:ph idx="1" type="body"/>
          </p:nvPr>
        </p:nvSpPr>
        <p:spPr>
          <a:xfrm>
            <a:off x="6685500" y="0"/>
            <a:ext cx="2458500" cy="1188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Arsel Duli</a:t>
            </a:r>
            <a:endParaRPr/>
          </a:p>
          <a:p>
            <a:pPr indent="0" lvl="0" marL="0" rtl="0" algn="l">
              <a:spcBef>
                <a:spcPts val="0"/>
              </a:spcBef>
              <a:spcAft>
                <a:spcPts val="0"/>
              </a:spcAft>
              <a:buNone/>
            </a:pPr>
            <a:r>
              <a:rPr lang="en">
                <a:solidFill>
                  <a:srgbClr val="B7B7B7"/>
                </a:solidFill>
              </a:rPr>
              <a:t>graphite on paper</a:t>
            </a:r>
            <a:endParaRPr>
              <a:solidFill>
                <a:srgbClr val="B7B7B7"/>
              </a:solidFill>
            </a:endParaRPr>
          </a:p>
          <a:p>
            <a:pPr indent="0" lvl="0" marL="0" rtl="0" algn="l">
              <a:spcBef>
                <a:spcPts val="0"/>
              </a:spcBef>
              <a:spcAft>
                <a:spcPts val="0"/>
              </a:spcAft>
              <a:buNone/>
            </a:pPr>
            <a:r>
              <a:rPr lang="en">
                <a:solidFill>
                  <a:srgbClr val="B7B7B7"/>
                </a:solidFill>
              </a:rPr>
              <a:t>Fall 2021</a:t>
            </a:r>
            <a:endParaRPr>
              <a:solidFill>
                <a:srgbClr val="B7B7B7"/>
              </a:solidFill>
            </a:endParaRPr>
          </a:p>
        </p:txBody>
      </p:sp>
      <p:pic>
        <p:nvPicPr>
          <p:cNvPr id="962" name="Google Shape;962;p138"/>
          <p:cNvPicPr preferRelativeResize="0"/>
          <p:nvPr/>
        </p:nvPicPr>
        <p:blipFill>
          <a:blip r:embed="rId3">
            <a:alphaModFix/>
          </a:blip>
          <a:stretch>
            <a:fillRect/>
          </a:stretch>
        </p:blipFill>
        <p:spPr>
          <a:xfrm>
            <a:off x="0" y="-70900"/>
            <a:ext cx="6657975" cy="3381375"/>
          </a:xfrm>
          <a:prstGeom prst="rect">
            <a:avLst/>
          </a:prstGeom>
          <a:noFill/>
          <a:ln>
            <a:noFill/>
          </a:ln>
        </p:spPr>
      </p:pic>
      <p:pic>
        <p:nvPicPr>
          <p:cNvPr id="963" name="Google Shape;963;p138"/>
          <p:cNvPicPr preferRelativeResize="0"/>
          <p:nvPr/>
        </p:nvPicPr>
        <p:blipFill>
          <a:blip r:embed="rId4">
            <a:alphaModFix/>
          </a:blip>
          <a:stretch>
            <a:fillRect/>
          </a:stretch>
        </p:blipFill>
        <p:spPr>
          <a:xfrm>
            <a:off x="4004600" y="3565750"/>
            <a:ext cx="5139401" cy="3292249"/>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7" name="Shape 967"/>
        <p:cNvGrpSpPr/>
        <p:nvPr/>
      </p:nvGrpSpPr>
      <p:grpSpPr>
        <a:xfrm>
          <a:off x="0" y="0"/>
          <a:ext cx="0" cy="0"/>
          <a:chOff x="0" y="0"/>
          <a:chExt cx="0" cy="0"/>
        </a:xfrm>
      </p:grpSpPr>
      <p:sp>
        <p:nvSpPr>
          <p:cNvPr id="968" name="Google Shape;968;p139"/>
          <p:cNvSpPr txBox="1"/>
          <p:nvPr>
            <p:ph idx="1" type="body"/>
          </p:nvPr>
        </p:nvSpPr>
        <p:spPr>
          <a:xfrm>
            <a:off x="6685500" y="1182675"/>
            <a:ext cx="2458500" cy="11886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
              <a:t>Libby Williams</a:t>
            </a:r>
            <a:endParaRPr/>
          </a:p>
          <a:p>
            <a:pPr indent="0" lvl="0" marL="0" rtl="0" algn="r">
              <a:spcBef>
                <a:spcPts val="0"/>
              </a:spcBef>
              <a:spcAft>
                <a:spcPts val="0"/>
              </a:spcAft>
              <a:buNone/>
            </a:pPr>
            <a:r>
              <a:rPr lang="en">
                <a:solidFill>
                  <a:srgbClr val="B7B7B7"/>
                </a:solidFill>
              </a:rPr>
              <a:t>graphite on paper</a:t>
            </a:r>
            <a:endParaRPr>
              <a:solidFill>
                <a:srgbClr val="B7B7B7"/>
              </a:solidFill>
            </a:endParaRPr>
          </a:p>
          <a:p>
            <a:pPr indent="0" lvl="0" marL="0" rtl="0" algn="r">
              <a:spcBef>
                <a:spcPts val="0"/>
              </a:spcBef>
              <a:spcAft>
                <a:spcPts val="0"/>
              </a:spcAft>
              <a:buNone/>
            </a:pPr>
            <a:r>
              <a:rPr lang="en">
                <a:solidFill>
                  <a:srgbClr val="B7B7B7"/>
                </a:solidFill>
              </a:rPr>
              <a:t>Fall 2021</a:t>
            </a:r>
            <a:endParaRPr>
              <a:solidFill>
                <a:srgbClr val="B7B7B7"/>
              </a:solidFill>
            </a:endParaRPr>
          </a:p>
        </p:txBody>
      </p:sp>
      <p:pic>
        <p:nvPicPr>
          <p:cNvPr id="969" name="Google Shape;969;p139"/>
          <p:cNvPicPr preferRelativeResize="0"/>
          <p:nvPr/>
        </p:nvPicPr>
        <p:blipFill>
          <a:blip r:embed="rId3">
            <a:alphaModFix/>
          </a:blip>
          <a:stretch>
            <a:fillRect/>
          </a:stretch>
        </p:blipFill>
        <p:spPr>
          <a:xfrm>
            <a:off x="0" y="0"/>
            <a:ext cx="4448175" cy="6858000"/>
          </a:xfrm>
          <a:prstGeom prst="rect">
            <a:avLst/>
          </a:prstGeom>
          <a:noFill/>
          <a:ln>
            <a:noFill/>
          </a:ln>
        </p:spPr>
      </p:pic>
      <p:pic>
        <p:nvPicPr>
          <p:cNvPr id="970" name="Google Shape;970;p139"/>
          <p:cNvPicPr preferRelativeResize="0"/>
          <p:nvPr/>
        </p:nvPicPr>
        <p:blipFill>
          <a:blip r:embed="rId4">
            <a:alphaModFix/>
          </a:blip>
          <a:stretch>
            <a:fillRect/>
          </a:stretch>
        </p:blipFill>
        <p:spPr>
          <a:xfrm>
            <a:off x="4448175" y="2371275"/>
            <a:ext cx="4695825" cy="3218993"/>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4" name="Shape 974"/>
        <p:cNvGrpSpPr/>
        <p:nvPr/>
      </p:nvGrpSpPr>
      <p:grpSpPr>
        <a:xfrm>
          <a:off x="0" y="0"/>
          <a:ext cx="0" cy="0"/>
          <a:chOff x="0" y="0"/>
          <a:chExt cx="0" cy="0"/>
        </a:xfrm>
      </p:grpSpPr>
      <p:pic>
        <p:nvPicPr>
          <p:cNvPr id="975" name="Google Shape;975;p140"/>
          <p:cNvPicPr preferRelativeResize="0"/>
          <p:nvPr/>
        </p:nvPicPr>
        <p:blipFill>
          <a:blip r:embed="rId3">
            <a:alphaModFix/>
          </a:blip>
          <a:stretch>
            <a:fillRect/>
          </a:stretch>
        </p:blipFill>
        <p:spPr>
          <a:xfrm>
            <a:off x="152400" y="1524000"/>
            <a:ext cx="4370427" cy="3148749"/>
          </a:xfrm>
          <a:prstGeom prst="rect">
            <a:avLst/>
          </a:prstGeom>
          <a:noFill/>
          <a:ln>
            <a:noFill/>
          </a:ln>
        </p:spPr>
      </p:pic>
      <p:pic>
        <p:nvPicPr>
          <p:cNvPr id="976" name="Google Shape;976;p140"/>
          <p:cNvPicPr preferRelativeResize="0"/>
          <p:nvPr/>
        </p:nvPicPr>
        <p:blipFill>
          <a:blip r:embed="rId4">
            <a:alphaModFix/>
          </a:blip>
          <a:stretch>
            <a:fillRect/>
          </a:stretch>
        </p:blipFill>
        <p:spPr>
          <a:xfrm>
            <a:off x="4645025" y="1524000"/>
            <a:ext cx="4370427" cy="3163112"/>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0" name="Shape 980"/>
        <p:cNvGrpSpPr/>
        <p:nvPr/>
      </p:nvGrpSpPr>
      <p:grpSpPr>
        <a:xfrm>
          <a:off x="0" y="0"/>
          <a:ext cx="0" cy="0"/>
          <a:chOff x="0" y="0"/>
          <a:chExt cx="0" cy="0"/>
        </a:xfrm>
      </p:grpSpPr>
      <p:pic>
        <p:nvPicPr>
          <p:cNvPr id="981" name="Google Shape;981;p141"/>
          <p:cNvPicPr preferRelativeResize="0"/>
          <p:nvPr/>
        </p:nvPicPr>
        <p:blipFill>
          <a:blip r:embed="rId3">
            <a:alphaModFix/>
          </a:blip>
          <a:stretch>
            <a:fillRect/>
          </a:stretch>
        </p:blipFill>
        <p:spPr>
          <a:xfrm>
            <a:off x="156754" y="152400"/>
            <a:ext cx="4344795" cy="5666749"/>
          </a:xfrm>
          <a:prstGeom prst="rect">
            <a:avLst/>
          </a:prstGeom>
          <a:noFill/>
          <a:ln>
            <a:noFill/>
          </a:ln>
        </p:spPr>
      </p:pic>
      <p:pic>
        <p:nvPicPr>
          <p:cNvPr id="982" name="Google Shape;982;p141"/>
          <p:cNvPicPr preferRelativeResize="0"/>
          <p:nvPr/>
        </p:nvPicPr>
        <p:blipFill>
          <a:blip r:embed="rId4">
            <a:alphaModFix/>
          </a:blip>
          <a:stretch>
            <a:fillRect/>
          </a:stretch>
        </p:blipFill>
        <p:spPr>
          <a:xfrm>
            <a:off x="4687525" y="152400"/>
            <a:ext cx="4304075" cy="5666750"/>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6" name="Shape 986"/>
        <p:cNvGrpSpPr/>
        <p:nvPr/>
      </p:nvGrpSpPr>
      <p:grpSpPr>
        <a:xfrm>
          <a:off x="0" y="0"/>
          <a:ext cx="0" cy="0"/>
          <a:chOff x="0" y="0"/>
          <a:chExt cx="0" cy="0"/>
        </a:xfrm>
      </p:grpSpPr>
      <p:pic>
        <p:nvPicPr>
          <p:cNvPr id="987" name="Google Shape;987;p142"/>
          <p:cNvPicPr preferRelativeResize="0"/>
          <p:nvPr/>
        </p:nvPicPr>
        <p:blipFill>
          <a:blip r:embed="rId3">
            <a:alphaModFix/>
          </a:blip>
          <a:stretch>
            <a:fillRect/>
          </a:stretch>
        </p:blipFill>
        <p:spPr>
          <a:xfrm>
            <a:off x="-1" y="0"/>
            <a:ext cx="3178453" cy="4107898"/>
          </a:xfrm>
          <a:prstGeom prst="rect">
            <a:avLst/>
          </a:prstGeom>
          <a:noFill/>
          <a:ln>
            <a:noFill/>
          </a:ln>
        </p:spPr>
      </p:pic>
      <p:pic>
        <p:nvPicPr>
          <p:cNvPr id="988" name="Google Shape;988;p142"/>
          <p:cNvPicPr preferRelativeResize="0"/>
          <p:nvPr/>
        </p:nvPicPr>
        <p:blipFill>
          <a:blip r:embed="rId4">
            <a:alphaModFix/>
          </a:blip>
          <a:stretch>
            <a:fillRect/>
          </a:stretch>
        </p:blipFill>
        <p:spPr>
          <a:xfrm>
            <a:off x="5937143" y="0"/>
            <a:ext cx="3206854" cy="4107901"/>
          </a:xfrm>
          <a:prstGeom prst="rect">
            <a:avLst/>
          </a:prstGeom>
          <a:noFill/>
          <a:ln>
            <a:noFill/>
          </a:ln>
        </p:spPr>
      </p:pic>
      <p:sp>
        <p:nvSpPr>
          <p:cNvPr id="989" name="Google Shape;989;p142"/>
          <p:cNvSpPr txBox="1"/>
          <p:nvPr/>
        </p:nvSpPr>
        <p:spPr>
          <a:xfrm>
            <a:off x="3178453" y="0"/>
            <a:ext cx="2758800" cy="410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100">
                <a:solidFill>
                  <a:srgbClr val="FFFFFF"/>
                </a:solidFill>
                <a:latin typeface="Oswald"/>
                <a:ea typeface="Oswald"/>
                <a:cs typeface="Oswald"/>
                <a:sym typeface="Oswald"/>
              </a:rPr>
              <a:t>You just </a:t>
            </a:r>
            <a:br>
              <a:rPr lang="en" sz="3100">
                <a:solidFill>
                  <a:srgbClr val="FFFFFF"/>
                </a:solidFill>
                <a:latin typeface="Oswald"/>
                <a:ea typeface="Oswald"/>
                <a:cs typeface="Oswald"/>
                <a:sym typeface="Oswald"/>
              </a:rPr>
            </a:br>
            <a:r>
              <a:rPr lang="en" sz="3100">
                <a:solidFill>
                  <a:srgbClr val="FFFFFF"/>
                </a:solidFill>
                <a:latin typeface="Oswald"/>
                <a:ea typeface="Oswald"/>
                <a:cs typeface="Oswald"/>
                <a:sym typeface="Oswald"/>
              </a:rPr>
              <a:t>need to do:</a:t>
            </a:r>
            <a:endParaRPr sz="3100">
              <a:solidFill>
                <a:srgbClr val="FFFFFF"/>
              </a:solidFill>
              <a:latin typeface="Oswald"/>
              <a:ea typeface="Oswald"/>
              <a:cs typeface="Oswald"/>
              <a:sym typeface="Oswald"/>
            </a:endParaRPr>
          </a:p>
          <a:p>
            <a:pPr indent="0" lvl="0" marL="0" rtl="0" algn="ctr">
              <a:spcBef>
                <a:spcPts val="0"/>
              </a:spcBef>
              <a:spcAft>
                <a:spcPts val="0"/>
              </a:spcAft>
              <a:buNone/>
            </a:pPr>
            <a:r>
              <a:t/>
            </a:r>
            <a:endParaRPr sz="2400">
              <a:solidFill>
                <a:srgbClr val="FFFFFF"/>
              </a:solidFill>
              <a:latin typeface="Oswald"/>
              <a:ea typeface="Oswald"/>
              <a:cs typeface="Oswald"/>
              <a:sym typeface="Oswald"/>
            </a:endParaRPr>
          </a:p>
          <a:p>
            <a:pPr indent="0" lvl="0" marL="0" rtl="0" algn="ctr">
              <a:spcBef>
                <a:spcPts val="0"/>
              </a:spcBef>
              <a:spcAft>
                <a:spcPts val="0"/>
              </a:spcAft>
              <a:buNone/>
            </a:pPr>
            <a:r>
              <a:rPr lang="en" sz="2400">
                <a:solidFill>
                  <a:srgbClr val="FFFFFF"/>
                </a:solidFill>
                <a:latin typeface="Average"/>
                <a:ea typeface="Average"/>
                <a:cs typeface="Average"/>
                <a:sym typeface="Average"/>
              </a:rPr>
              <a:t> </a:t>
            </a:r>
            <a:r>
              <a:rPr lang="en" sz="2400">
                <a:solidFill>
                  <a:srgbClr val="B7B7B7"/>
                </a:solidFill>
                <a:latin typeface="Average"/>
                <a:ea typeface="Average"/>
                <a:cs typeface="Average"/>
                <a:sym typeface="Average"/>
              </a:rPr>
              <a:t>one mouth, </a:t>
            </a:r>
            <a:endParaRPr sz="2400">
              <a:solidFill>
                <a:srgbClr val="B7B7B7"/>
              </a:solidFill>
              <a:latin typeface="Average"/>
              <a:ea typeface="Average"/>
              <a:cs typeface="Average"/>
              <a:sym typeface="Average"/>
            </a:endParaRPr>
          </a:p>
          <a:p>
            <a:pPr indent="0" lvl="0" marL="0" rtl="0" algn="ctr">
              <a:spcBef>
                <a:spcPts val="0"/>
              </a:spcBef>
              <a:spcAft>
                <a:spcPts val="0"/>
              </a:spcAft>
              <a:buNone/>
            </a:pPr>
            <a:r>
              <a:rPr lang="en" sz="2400">
                <a:solidFill>
                  <a:srgbClr val="B7B7B7"/>
                </a:solidFill>
                <a:latin typeface="Average"/>
                <a:ea typeface="Average"/>
                <a:cs typeface="Average"/>
                <a:sym typeface="Average"/>
              </a:rPr>
              <a:t>one nose, </a:t>
            </a:r>
            <a:endParaRPr sz="2400">
              <a:solidFill>
                <a:srgbClr val="B7B7B7"/>
              </a:solidFill>
              <a:latin typeface="Average"/>
              <a:ea typeface="Average"/>
              <a:cs typeface="Average"/>
              <a:sym typeface="Average"/>
            </a:endParaRPr>
          </a:p>
          <a:p>
            <a:pPr indent="0" lvl="0" marL="0" rtl="0" algn="ctr">
              <a:spcBef>
                <a:spcPts val="0"/>
              </a:spcBef>
              <a:spcAft>
                <a:spcPts val="0"/>
              </a:spcAft>
              <a:buNone/>
            </a:pPr>
            <a:r>
              <a:rPr lang="en" sz="2400">
                <a:solidFill>
                  <a:srgbClr val="B7B7B7"/>
                </a:solidFill>
                <a:latin typeface="Average"/>
                <a:ea typeface="Average"/>
                <a:cs typeface="Average"/>
                <a:sym typeface="Average"/>
              </a:rPr>
              <a:t>and one eye</a:t>
            </a:r>
            <a:endParaRPr sz="2400">
              <a:solidFill>
                <a:srgbClr val="B7B7B7"/>
              </a:solidFill>
              <a:latin typeface="Average"/>
              <a:ea typeface="Average"/>
              <a:cs typeface="Average"/>
              <a:sym typeface="Average"/>
            </a:endParaRPr>
          </a:p>
          <a:p>
            <a:pPr indent="0" lvl="0" marL="0" rtl="0" algn="ctr">
              <a:spcBef>
                <a:spcPts val="0"/>
              </a:spcBef>
              <a:spcAft>
                <a:spcPts val="0"/>
              </a:spcAft>
              <a:buNone/>
            </a:pPr>
            <a:r>
              <a:t/>
            </a:r>
            <a:endParaRPr sz="2400">
              <a:solidFill>
                <a:srgbClr val="B7B7B7"/>
              </a:solidFill>
              <a:latin typeface="Average"/>
              <a:ea typeface="Average"/>
              <a:cs typeface="Average"/>
              <a:sym typeface="Average"/>
            </a:endParaRPr>
          </a:p>
          <a:p>
            <a:pPr indent="0" lvl="0" marL="0" rtl="0" algn="ctr">
              <a:spcBef>
                <a:spcPts val="0"/>
              </a:spcBef>
              <a:spcAft>
                <a:spcPts val="0"/>
              </a:spcAft>
              <a:buNone/>
            </a:pPr>
            <a:r>
              <a:rPr b="1" lang="en" sz="2400">
                <a:solidFill>
                  <a:srgbClr val="FFFFFF"/>
                </a:solidFill>
                <a:latin typeface="Average"/>
                <a:ea typeface="Average"/>
                <a:cs typeface="Average"/>
                <a:sym typeface="Average"/>
              </a:rPr>
              <a:t>1 👄</a:t>
            </a:r>
            <a:endParaRPr b="1" sz="2400">
              <a:solidFill>
                <a:srgbClr val="FFFFFF"/>
              </a:solidFill>
              <a:latin typeface="Average"/>
              <a:ea typeface="Average"/>
              <a:cs typeface="Average"/>
              <a:sym typeface="Average"/>
            </a:endParaRPr>
          </a:p>
          <a:p>
            <a:pPr indent="0" lvl="0" marL="0" rtl="0" algn="ctr">
              <a:spcBef>
                <a:spcPts val="0"/>
              </a:spcBef>
              <a:spcAft>
                <a:spcPts val="0"/>
              </a:spcAft>
              <a:buNone/>
            </a:pPr>
            <a:r>
              <a:rPr b="1" lang="en" sz="2400">
                <a:solidFill>
                  <a:srgbClr val="FFFFFF"/>
                </a:solidFill>
                <a:latin typeface="Average"/>
                <a:ea typeface="Average"/>
                <a:cs typeface="Average"/>
                <a:sym typeface="Average"/>
              </a:rPr>
              <a:t>1 👃🏾</a:t>
            </a:r>
            <a:br>
              <a:rPr b="1" lang="en" sz="2400">
                <a:solidFill>
                  <a:srgbClr val="FFFFFF"/>
                </a:solidFill>
                <a:latin typeface="Average"/>
                <a:ea typeface="Average"/>
                <a:cs typeface="Average"/>
                <a:sym typeface="Average"/>
              </a:rPr>
            </a:br>
            <a:r>
              <a:rPr b="1" lang="en" sz="2400">
                <a:solidFill>
                  <a:srgbClr val="FFFFFF"/>
                </a:solidFill>
                <a:latin typeface="Average"/>
                <a:ea typeface="Average"/>
                <a:cs typeface="Average"/>
                <a:sym typeface="Average"/>
              </a:rPr>
              <a:t>1 👁️</a:t>
            </a:r>
            <a:endParaRPr b="1" sz="2400">
              <a:solidFill>
                <a:srgbClr val="FFFFFF"/>
              </a:solidFill>
              <a:latin typeface="Average"/>
              <a:ea typeface="Average"/>
              <a:cs typeface="Average"/>
              <a:sym typeface="Average"/>
            </a:endParaRPr>
          </a:p>
        </p:txBody>
      </p:sp>
      <p:sp>
        <p:nvSpPr>
          <p:cNvPr descr="Translations" id="990" name="Google Shape;990;p142"/>
          <p:cNvSpPr txBox="1"/>
          <p:nvPr/>
        </p:nvSpPr>
        <p:spPr>
          <a:xfrm>
            <a:off x="0" y="4107900"/>
            <a:ext cx="4369500" cy="275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AAAAAA"/>
                </a:solidFill>
                <a:latin typeface="Average"/>
                <a:ea typeface="Average"/>
                <a:cs typeface="Average"/>
                <a:sym typeface="Average"/>
              </a:rPr>
              <a:t>አንድ አፍ፣ አንድ አፍንጫ እና አንድ አይን ማድረግ ብቻ ያስፈልግዎታል</a:t>
            </a:r>
            <a:endParaRPr>
              <a:solidFill>
                <a:srgbClr val="AAAAAA"/>
              </a:solidFill>
              <a:latin typeface="Average"/>
              <a:ea typeface="Average"/>
              <a:cs typeface="Average"/>
              <a:sym typeface="Average"/>
            </a:endParaRPr>
          </a:p>
          <a:p>
            <a:pPr indent="0" lvl="0" marL="0" rtl="1" algn="ctr">
              <a:spcBef>
                <a:spcPts val="0"/>
              </a:spcBef>
              <a:spcAft>
                <a:spcPts val="0"/>
              </a:spcAft>
              <a:buNone/>
            </a:pPr>
            <a:r>
              <a:rPr lang="en">
                <a:solidFill>
                  <a:srgbClr val="AAAAAA"/>
                </a:solidFill>
                <a:latin typeface="Average"/>
                <a:ea typeface="Average"/>
                <a:cs typeface="Average"/>
                <a:sym typeface="Average"/>
              </a:rPr>
              <a:t>كل ما عليك فعله هو عمل فم واحد وأنف واحد وعين واحدة</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Només cal fer una boca, un nas i un ull</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你只需要做一个嘴巴、一个鼻子和一只眼睛</a:t>
            </a:r>
            <a:endParaRPr>
              <a:solidFill>
                <a:srgbClr val="AAAAAA"/>
              </a:solidFill>
              <a:latin typeface="Average"/>
              <a:ea typeface="Average"/>
              <a:cs typeface="Average"/>
              <a:sym typeface="Average"/>
            </a:endParaRPr>
          </a:p>
          <a:p>
            <a:pPr indent="0" lvl="0" marL="0" rtl="1" algn="ctr">
              <a:spcBef>
                <a:spcPts val="0"/>
              </a:spcBef>
              <a:spcAft>
                <a:spcPts val="0"/>
              </a:spcAft>
              <a:buNone/>
            </a:pPr>
            <a:r>
              <a:rPr lang="en">
                <a:solidFill>
                  <a:srgbClr val="AAAAAA"/>
                </a:solidFill>
                <a:latin typeface="Average"/>
                <a:ea typeface="Average"/>
                <a:cs typeface="Average"/>
                <a:sym typeface="Average"/>
              </a:rPr>
              <a:t>شما فقط باید یک دهان، یک بینی و یک چشم را انجام دهید</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आपको बस एक मुंह, एक नाक और एक आंख बनाने की जरूरत है</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口、鼻、目は1つずつ描くだけでいい</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입 하나, 코 하나, 눈 하나만 하면 됩니다.</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Hûn tenê hewce ne ku dev, yek poz û yek çavek bikin</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Você só precisa fazer uma boca, um nariz e um olho</a:t>
            </a:r>
            <a:endParaRPr sz="1200">
              <a:solidFill>
                <a:srgbClr val="CACACA"/>
              </a:solidFill>
              <a:latin typeface="Average"/>
              <a:ea typeface="Average"/>
              <a:cs typeface="Average"/>
              <a:sym typeface="Average"/>
            </a:endParaRPr>
          </a:p>
        </p:txBody>
      </p:sp>
      <p:sp>
        <p:nvSpPr>
          <p:cNvPr descr="Translations" id="991" name="Google Shape;991;p142"/>
          <p:cNvSpPr txBox="1"/>
          <p:nvPr/>
        </p:nvSpPr>
        <p:spPr>
          <a:xfrm>
            <a:off x="4369500" y="4107900"/>
            <a:ext cx="4774500" cy="275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AAAAAA"/>
                </a:solidFill>
                <a:latin typeface="Average"/>
                <a:ea typeface="Average"/>
                <a:cs typeface="Average"/>
                <a:sym typeface="Average"/>
              </a:rPr>
              <a:t>ਤੁਹਾਨੂੰ ਸਿਰਫ਼ ਇੱਕ ਮੂੰਹ, ਇੱਕ ਨੱਕ ਅਤੇ ਇੱਕ ਅੱਖ ਕਰਨ ਦੀ ਲੋੜ ਹੈ</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Вам нужно сделать только один рот, один нос и один глаз.</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Kaliya waxaad u baahan tahay inaad sameyso hal af, hal san, iyo hal il</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Solo necesitas hacer una boca, una nariz y un ojo.</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Unahitaji tu kufanya mdomo mmoja, pua moja na jicho moja</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Kailangan mo lang gawin ang isang bibig, isang ilong, at isang mata</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Sadece bir ağız, bir burun ve bir göz yapmanız gerekiyor</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Вам просто потрібно зробити один рот, один ніс і одне око</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Bạn chỉ cần làm một cái miệng, một cái mũi và một cái mắt</a:t>
            </a:r>
            <a:endParaRPr sz="1200">
              <a:solidFill>
                <a:srgbClr val="CACACA"/>
              </a:solidFill>
              <a:latin typeface="Average"/>
              <a:ea typeface="Average"/>
              <a:cs typeface="Average"/>
              <a:sym typeface="Average"/>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5" name="Shape 995"/>
        <p:cNvGrpSpPr/>
        <p:nvPr/>
      </p:nvGrpSpPr>
      <p:grpSpPr>
        <a:xfrm>
          <a:off x="0" y="0"/>
          <a:ext cx="0" cy="0"/>
          <a:chOff x="0" y="0"/>
          <a:chExt cx="0" cy="0"/>
        </a:xfrm>
      </p:grpSpPr>
      <p:sp>
        <p:nvSpPr>
          <p:cNvPr id="996" name="Google Shape;996;p143"/>
          <p:cNvSpPr txBox="1"/>
          <p:nvPr/>
        </p:nvSpPr>
        <p:spPr>
          <a:xfrm>
            <a:off x="0" y="0"/>
            <a:ext cx="36258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500">
                <a:solidFill>
                  <a:srgbClr val="FFFFFF"/>
                </a:solidFill>
                <a:latin typeface="Oswald"/>
                <a:ea typeface="Oswald"/>
                <a:cs typeface="Oswald"/>
                <a:sym typeface="Oswald"/>
              </a:rPr>
              <a:t>Anyone can finish this </a:t>
            </a:r>
            <a:r>
              <a:rPr lang="en" sz="4500">
                <a:solidFill>
                  <a:srgbClr val="E06666"/>
                </a:solidFill>
                <a:latin typeface="Oswald"/>
                <a:ea typeface="Oswald"/>
                <a:cs typeface="Oswald"/>
                <a:sym typeface="Oswald"/>
              </a:rPr>
              <a:t>quickly</a:t>
            </a:r>
            <a:r>
              <a:rPr lang="en" sz="4500">
                <a:solidFill>
                  <a:srgbClr val="FFFFFF"/>
                </a:solidFill>
                <a:latin typeface="Oswald"/>
                <a:ea typeface="Oswald"/>
                <a:cs typeface="Oswald"/>
                <a:sym typeface="Oswald"/>
              </a:rPr>
              <a:t>. The idea is to improve, </a:t>
            </a:r>
            <a:r>
              <a:rPr lang="en" sz="4500">
                <a:solidFill>
                  <a:srgbClr val="E06666"/>
                </a:solidFill>
                <a:latin typeface="Oswald"/>
                <a:ea typeface="Oswald"/>
                <a:cs typeface="Oswald"/>
                <a:sym typeface="Oswald"/>
              </a:rPr>
              <a:t>not finish</a:t>
            </a:r>
            <a:r>
              <a:rPr lang="en" sz="4500">
                <a:solidFill>
                  <a:srgbClr val="FFFFFF"/>
                </a:solidFill>
                <a:latin typeface="Oswald"/>
                <a:ea typeface="Oswald"/>
                <a:cs typeface="Oswald"/>
                <a:sym typeface="Oswald"/>
              </a:rPr>
              <a:t>. </a:t>
            </a:r>
            <a:endParaRPr sz="4500">
              <a:solidFill>
                <a:srgbClr val="FFFFFF"/>
              </a:solidFill>
              <a:latin typeface="Oswald"/>
              <a:ea typeface="Oswald"/>
              <a:cs typeface="Oswald"/>
              <a:sym typeface="Oswald"/>
            </a:endParaRPr>
          </a:p>
          <a:p>
            <a:pPr indent="0" lvl="0" marL="0" rtl="0" algn="ctr">
              <a:spcBef>
                <a:spcPts val="0"/>
              </a:spcBef>
              <a:spcAft>
                <a:spcPts val="0"/>
              </a:spcAft>
              <a:buNone/>
            </a:pPr>
            <a:r>
              <a:t/>
            </a:r>
            <a:endParaRPr sz="4500">
              <a:solidFill>
                <a:srgbClr val="00FF00"/>
              </a:solidFill>
              <a:latin typeface="Oswald"/>
              <a:ea typeface="Oswald"/>
              <a:cs typeface="Oswald"/>
              <a:sym typeface="Oswald"/>
            </a:endParaRPr>
          </a:p>
          <a:p>
            <a:pPr indent="0" lvl="0" marL="0" rtl="0" algn="ctr">
              <a:spcBef>
                <a:spcPts val="0"/>
              </a:spcBef>
              <a:spcAft>
                <a:spcPts val="0"/>
              </a:spcAft>
              <a:buNone/>
            </a:pPr>
            <a:r>
              <a:rPr lang="en" sz="4500">
                <a:solidFill>
                  <a:srgbClr val="00FF00"/>
                </a:solidFill>
                <a:latin typeface="Oswald"/>
                <a:ea typeface="Oswald"/>
                <a:cs typeface="Oswald"/>
                <a:sym typeface="Oswald"/>
              </a:rPr>
              <a:t>Keep practicing</a:t>
            </a:r>
            <a:r>
              <a:rPr lang="en" sz="4500">
                <a:solidFill>
                  <a:srgbClr val="FFFFFF"/>
                </a:solidFill>
                <a:latin typeface="Oswald"/>
                <a:ea typeface="Oswald"/>
                <a:cs typeface="Oswald"/>
                <a:sym typeface="Oswald"/>
              </a:rPr>
              <a:t> until you do a great job.</a:t>
            </a:r>
            <a:endParaRPr sz="4500">
              <a:solidFill>
                <a:srgbClr val="FFFFFF"/>
              </a:solidFill>
              <a:latin typeface="Oswald"/>
              <a:ea typeface="Oswald"/>
              <a:cs typeface="Oswald"/>
              <a:sym typeface="Oswald"/>
            </a:endParaRPr>
          </a:p>
        </p:txBody>
      </p:sp>
      <p:sp>
        <p:nvSpPr>
          <p:cNvPr descr="Translations" id="997" name="Google Shape;997;p143"/>
          <p:cNvSpPr txBox="1"/>
          <p:nvPr/>
        </p:nvSpPr>
        <p:spPr>
          <a:xfrm>
            <a:off x="3625800" y="0"/>
            <a:ext cx="55182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AAAAA"/>
                </a:solidFill>
                <a:latin typeface="Average"/>
                <a:ea typeface="Average"/>
                <a:cs typeface="Average"/>
                <a:sym typeface="Average"/>
              </a:rPr>
              <a:t>ማንኛውም ሰው በፍጥነት መጨረስ ይችላል። ጥሩ ስራ ለመስራት ተለማመዱ።</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يمكن لأي شخص الانتهاء بسرعة. استمر في التدريب لإتقان العمل.</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Qualsevol pot acabar ràpidament. Segueix practicant per fer una gran feina.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任何人都可以快速完成。继续练习，争取做得更好。</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هر کسی می تواند به سرعت تمام کند. برای انجام یک کار عالی به تمرین ادامه دهید.</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कोई भी काम जल्दी खत्म कर सकता है। अच्छा काम करने के लिए अभ्यास करते रहें।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誰でもすぐに完成できます。良い作品ができるように練習を続けましょう。</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누구나 빨리 끝낼 수 있습니다. 꾸준히 연습해서 좋은 성적을 거두세요.</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Her kes dikare zû biqedîne. Bidomînin ku hûn karekî mezin bikin.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Qualquer um consegue terminar rapidamente. Continue praticando para fazer um ótimo trabalho.</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ਕੋਈ ਵੀ ਜਲਦੀ ਖਤਮ ਕਰ ਸਕਦਾ ਹੈ. ਵਧੀਆ ਕੰਮ ਕਰਨ ਲਈ ਅਭਿਆਸ ਕਰਦੇ ਰਹੋ।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Каждый может закончить быстро. Продолжайте практиковаться, чтобы добиться успеха.</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Qof kasta si degdeg ah ayuu u dhamayn karaa. Ku celceli si aad shaqo fiican u qabato.</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Cualquiera puede terminar rápido. Sigue practicando para hacer un gran trabajo.</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Mtu yeyote anaweza kumaliza haraka. Endelea kufanya mazoezi ili ufanye kazi nzuri.</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Kahit sino ay mabilis makatapos. Patuloy na magsanay upang makagawa ng isang mahusay na trabaho.</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Herkes kolayca bitirebilir. Harika bir iş çıkarmak için pratik yapmaya devam edin.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Будь-хто може швидко закінчити. Продовжуйте тренуватися, щоб виконувати чудову роботу.</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Bất cứ ai cũng có thể hoàn thành nhanh chóng. Hãy tiếp tục luyện tập để làm tốt.</a:t>
            </a:r>
            <a:endParaRPr>
              <a:solidFill>
                <a:srgbClr val="AAAAAA"/>
              </a:solidFill>
              <a:latin typeface="Average"/>
              <a:ea typeface="Average"/>
              <a:cs typeface="Average"/>
              <a:sym typeface="Average"/>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1" name="Shape 1001"/>
        <p:cNvGrpSpPr/>
        <p:nvPr/>
      </p:nvGrpSpPr>
      <p:grpSpPr>
        <a:xfrm>
          <a:off x="0" y="0"/>
          <a:ext cx="0" cy="0"/>
          <a:chOff x="0" y="0"/>
          <a:chExt cx="0" cy="0"/>
        </a:xfrm>
      </p:grpSpPr>
      <p:sp>
        <p:nvSpPr>
          <p:cNvPr id="1002" name="Google Shape;1002;p144"/>
          <p:cNvSpPr txBox="1"/>
          <p:nvPr/>
        </p:nvSpPr>
        <p:spPr>
          <a:xfrm>
            <a:off x="0" y="0"/>
            <a:ext cx="4572000" cy="1859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Draw the shadows of the eye AND the </a:t>
            </a:r>
            <a:r>
              <a:rPr lang="en" sz="3600">
                <a:solidFill>
                  <a:srgbClr val="00FF00"/>
                </a:solidFill>
                <a:latin typeface="Oswald"/>
                <a:ea typeface="Oswald"/>
                <a:cs typeface="Oswald"/>
                <a:sym typeface="Oswald"/>
              </a:rPr>
              <a:t>shadows around</a:t>
            </a:r>
            <a:r>
              <a:rPr lang="en" sz="3600">
                <a:solidFill>
                  <a:srgbClr val="FFFFFF"/>
                </a:solidFill>
                <a:latin typeface="Oswald"/>
                <a:ea typeface="Oswald"/>
                <a:cs typeface="Oswald"/>
                <a:sym typeface="Oswald"/>
              </a:rPr>
              <a:t> it</a:t>
            </a:r>
            <a:endParaRPr sz="3600">
              <a:solidFill>
                <a:srgbClr val="FFFFFF"/>
              </a:solidFill>
              <a:latin typeface="Oswald"/>
              <a:ea typeface="Oswald"/>
              <a:cs typeface="Oswald"/>
              <a:sym typeface="Oswald"/>
            </a:endParaRPr>
          </a:p>
        </p:txBody>
      </p:sp>
      <p:sp>
        <p:nvSpPr>
          <p:cNvPr id="1003" name="Google Shape;1003;p144"/>
          <p:cNvSpPr txBox="1"/>
          <p:nvPr/>
        </p:nvSpPr>
        <p:spPr>
          <a:xfrm>
            <a:off x="0" y="1859275"/>
            <a:ext cx="4572000" cy="49959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CACACA"/>
                </a:solidFill>
                <a:latin typeface="Average"/>
                <a:ea typeface="Average"/>
                <a:cs typeface="Average"/>
                <a:sym typeface="Average"/>
              </a:rPr>
              <a:t>Start with a </a:t>
            </a:r>
            <a:r>
              <a:rPr b="1" lang="en" sz="1800">
                <a:solidFill>
                  <a:srgbClr val="FFFFFF"/>
                </a:solidFill>
                <a:latin typeface="Average"/>
                <a:ea typeface="Average"/>
                <a:cs typeface="Average"/>
                <a:sym typeface="Average"/>
              </a:rPr>
              <a:t>very light outline</a:t>
            </a:r>
            <a:r>
              <a:rPr lang="en" sz="1800">
                <a:solidFill>
                  <a:srgbClr val="CACACA"/>
                </a:solidFill>
                <a:latin typeface="Average"/>
                <a:ea typeface="Average"/>
                <a:cs typeface="Average"/>
                <a:sym typeface="Average"/>
              </a:rPr>
              <a:t> to get the general placement, shape and size.</a:t>
            </a:r>
            <a:endParaRPr sz="18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1800">
                <a:solidFill>
                  <a:srgbClr val="CACACA"/>
                </a:solidFill>
                <a:latin typeface="Average"/>
                <a:ea typeface="Average"/>
                <a:cs typeface="Average"/>
                <a:sym typeface="Average"/>
              </a:rPr>
              <a:t>This outline should </a:t>
            </a:r>
            <a:r>
              <a:rPr b="1" lang="en" sz="1800">
                <a:solidFill>
                  <a:srgbClr val="FFFFFF"/>
                </a:solidFill>
                <a:latin typeface="Average"/>
                <a:ea typeface="Average"/>
                <a:cs typeface="Average"/>
                <a:sym typeface="Average"/>
              </a:rPr>
              <a:t>not be visible</a:t>
            </a:r>
            <a:r>
              <a:rPr lang="en" sz="1800">
                <a:solidFill>
                  <a:srgbClr val="CACACA"/>
                </a:solidFill>
                <a:latin typeface="Average"/>
                <a:ea typeface="Average"/>
                <a:cs typeface="Average"/>
                <a:sym typeface="Average"/>
              </a:rPr>
              <a:t> at the end of your drawing. </a:t>
            </a:r>
            <a:endParaRPr sz="18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1800">
                <a:solidFill>
                  <a:srgbClr val="CACACA"/>
                </a:solidFill>
                <a:latin typeface="Average"/>
                <a:ea typeface="Average"/>
                <a:cs typeface="Average"/>
                <a:sym typeface="Average"/>
              </a:rPr>
              <a:t>Observe closely the </a:t>
            </a:r>
            <a:r>
              <a:rPr b="1" lang="en" sz="1800">
                <a:solidFill>
                  <a:srgbClr val="FFFFFF"/>
                </a:solidFill>
                <a:latin typeface="Average"/>
                <a:ea typeface="Average"/>
                <a:cs typeface="Average"/>
                <a:sym typeface="Average"/>
              </a:rPr>
              <a:t>lights and darks</a:t>
            </a:r>
            <a:r>
              <a:rPr lang="en" sz="1800">
                <a:solidFill>
                  <a:srgbClr val="CACACA"/>
                </a:solidFill>
                <a:latin typeface="Average"/>
                <a:ea typeface="Average"/>
                <a:cs typeface="Average"/>
                <a:sym typeface="Average"/>
              </a:rPr>
              <a:t> that define the shape.</a:t>
            </a:r>
            <a:endParaRPr sz="18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1800">
                <a:solidFill>
                  <a:srgbClr val="CACACA"/>
                </a:solidFill>
                <a:latin typeface="Average"/>
                <a:ea typeface="Average"/>
                <a:cs typeface="Average"/>
                <a:sym typeface="Average"/>
              </a:rPr>
              <a:t>Make sure that you get the lights and darks around it, or you will create the Mr. Potatohead effect - it is the </a:t>
            </a:r>
            <a:r>
              <a:rPr b="1" lang="en" sz="1800">
                <a:solidFill>
                  <a:srgbClr val="FFFFFF"/>
                </a:solidFill>
                <a:latin typeface="Average"/>
                <a:ea typeface="Average"/>
                <a:cs typeface="Average"/>
                <a:sym typeface="Average"/>
              </a:rPr>
              <a:t>shadows connecting the parts</a:t>
            </a:r>
            <a:r>
              <a:rPr lang="en" sz="1800">
                <a:solidFill>
                  <a:srgbClr val="CACACA"/>
                </a:solidFill>
                <a:latin typeface="Average"/>
                <a:ea typeface="Average"/>
                <a:cs typeface="Average"/>
                <a:sym typeface="Average"/>
              </a:rPr>
              <a:t> of the face that unify it and make it feel fully three-dimensional.</a:t>
            </a:r>
            <a:endParaRPr sz="18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b="1" lang="en" sz="1800">
                <a:solidFill>
                  <a:srgbClr val="FFFFFF"/>
                </a:solidFill>
                <a:latin typeface="Average"/>
                <a:ea typeface="Average"/>
                <a:cs typeface="Average"/>
                <a:sym typeface="Average"/>
              </a:rPr>
              <a:t>Slow down</a:t>
            </a:r>
            <a:r>
              <a:rPr lang="en" sz="1800">
                <a:solidFill>
                  <a:srgbClr val="CACACA"/>
                </a:solidFill>
                <a:latin typeface="Average"/>
                <a:ea typeface="Average"/>
                <a:cs typeface="Average"/>
                <a:sym typeface="Average"/>
              </a:rPr>
              <a:t> - it helps break down your mental schema.</a:t>
            </a:r>
            <a:endParaRPr sz="1800">
              <a:solidFill>
                <a:srgbClr val="CACACA"/>
              </a:solidFill>
              <a:latin typeface="Average"/>
              <a:ea typeface="Average"/>
              <a:cs typeface="Average"/>
              <a:sym typeface="Average"/>
            </a:endParaRPr>
          </a:p>
        </p:txBody>
      </p:sp>
      <p:sp>
        <p:nvSpPr>
          <p:cNvPr descr="Translations" id="1004" name="Google Shape;1004;p144"/>
          <p:cNvSpPr txBox="1"/>
          <p:nvPr/>
        </p:nvSpPr>
        <p:spPr>
          <a:xfrm>
            <a:off x="4572000" y="0"/>
            <a:ext cx="4572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700">
                <a:solidFill>
                  <a:srgbClr val="AAAAAA"/>
                </a:solidFill>
                <a:latin typeface="Average"/>
                <a:ea typeface="Average"/>
                <a:cs typeface="Average"/>
                <a:sym typeface="Average"/>
              </a:rPr>
              <a:t>የዓይንን ጥላ እና በዙሪያው ያሉትን ጥላዎች ይሳሉ</a:t>
            </a:r>
            <a:endParaRPr sz="1700">
              <a:solidFill>
                <a:srgbClr val="AAAAAA"/>
              </a:solidFill>
              <a:latin typeface="Average"/>
              <a:ea typeface="Average"/>
              <a:cs typeface="Average"/>
              <a:sym typeface="Average"/>
            </a:endParaRPr>
          </a:p>
          <a:p>
            <a:pPr indent="0" lvl="0" marL="0" rtl="1" algn="r">
              <a:spcBef>
                <a:spcPts val="0"/>
              </a:spcBef>
              <a:spcAft>
                <a:spcPts val="0"/>
              </a:spcAft>
              <a:buNone/>
            </a:pPr>
            <a:r>
              <a:rPr lang="en" sz="1700">
                <a:solidFill>
                  <a:srgbClr val="AAAAAA"/>
                </a:solidFill>
                <a:latin typeface="Average"/>
                <a:ea typeface="Average"/>
                <a:cs typeface="Average"/>
                <a:sym typeface="Average"/>
              </a:rPr>
              <a:t>ارسم ظلال العين والظلال المحيطة بها</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Dibuixa les ombres de l'ull I les ombres que l'envolten</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画出眼睛的阴影和周围的阴影</a:t>
            </a:r>
            <a:endParaRPr sz="1700">
              <a:solidFill>
                <a:srgbClr val="AAAAAA"/>
              </a:solidFill>
              <a:latin typeface="Average"/>
              <a:ea typeface="Average"/>
              <a:cs typeface="Average"/>
              <a:sym typeface="Average"/>
            </a:endParaRPr>
          </a:p>
          <a:p>
            <a:pPr indent="0" lvl="0" marL="0" rtl="1" algn="r">
              <a:spcBef>
                <a:spcPts val="0"/>
              </a:spcBef>
              <a:spcAft>
                <a:spcPts val="0"/>
              </a:spcAft>
              <a:buNone/>
            </a:pPr>
            <a:r>
              <a:rPr lang="en" sz="1700">
                <a:solidFill>
                  <a:srgbClr val="AAAAAA"/>
                </a:solidFill>
                <a:latin typeface="Average"/>
                <a:ea typeface="Average"/>
                <a:cs typeface="Average"/>
                <a:sym typeface="Average"/>
              </a:rPr>
              <a:t>سایه های چشم و سایه های اطراف آن را بکشید</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आँख की परछाई और उसके चारों ओर की परछाई बनाएं</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目の影とその周りの影を描く</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눈의 그림자와 눈 주변의 그림자를 그립니다.</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Siya çav Û sîberên li dora wî xêz bikin</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Desenhe as sombras do olho E as sombras ao redor dele</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ਅੱਖ ਦੇ ਪਰਛਾਵੇਂ ਅਤੇ ਇਸਦੇ ਆਲੇ ਦੁਆਲੇ ਪਰਛਾਵੇਂ ਖਿੱਚੋ</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Нарисуйте тени глаза и тени вокруг него.</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Sawiro hooska isha IYO hadhka ku wareegsan</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Dibuja las sombras del ojo Y las sombras a su alrededor.</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Chora vivuli vya jicho NA vivuli vilivyozunguka</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Iguhit ang mga anino ng mata AT ang mga anino sa paligid nito</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Gözün gölgelerini ve etrafındaki gölgeleri çizin</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Намалюйте тіні ока І тіні навколо нього</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Vẽ bóng của mắt VÀ bóng xung quanh mắt</a:t>
            </a:r>
            <a:endParaRPr sz="1800">
              <a:solidFill>
                <a:srgbClr val="AAAAAA"/>
              </a:solidFill>
              <a:latin typeface="Average"/>
              <a:ea typeface="Average"/>
              <a:cs typeface="Average"/>
              <a:sym typeface="Average"/>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08" name="Shape 1008"/>
        <p:cNvGrpSpPr/>
        <p:nvPr/>
      </p:nvGrpSpPr>
      <p:grpSpPr>
        <a:xfrm>
          <a:off x="0" y="0"/>
          <a:ext cx="0" cy="0"/>
          <a:chOff x="0" y="0"/>
          <a:chExt cx="0" cy="0"/>
        </a:xfrm>
      </p:grpSpPr>
      <p:sp>
        <p:nvSpPr>
          <p:cNvPr id="1009" name="Google Shape;1009;p145"/>
          <p:cNvSpPr txBox="1"/>
          <p:nvPr/>
        </p:nvSpPr>
        <p:spPr>
          <a:xfrm>
            <a:off x="0" y="219600"/>
            <a:ext cx="9144000" cy="1221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5600">
                <a:latin typeface="Oswald"/>
                <a:ea typeface="Oswald"/>
                <a:cs typeface="Oswald"/>
                <a:sym typeface="Oswald"/>
              </a:rPr>
              <a:t>Observing the shadows of an eye</a:t>
            </a:r>
            <a:endParaRPr sz="5600">
              <a:latin typeface="Oswald"/>
              <a:ea typeface="Oswald"/>
              <a:cs typeface="Oswald"/>
              <a:sym typeface="Oswald"/>
            </a:endParaRPr>
          </a:p>
        </p:txBody>
      </p:sp>
      <p:pic>
        <p:nvPicPr>
          <p:cNvPr id="1010" name="Google Shape;1010;p145"/>
          <p:cNvPicPr preferRelativeResize="0"/>
          <p:nvPr/>
        </p:nvPicPr>
        <p:blipFill rotWithShape="1">
          <a:blip r:embed="rId3">
            <a:alphaModFix/>
          </a:blip>
          <a:srcRect b="61466" l="72516" r="16328" t="25041"/>
          <a:stretch/>
        </p:blipFill>
        <p:spPr>
          <a:xfrm>
            <a:off x="6781200" y="2804525"/>
            <a:ext cx="2307450" cy="2232351"/>
          </a:xfrm>
          <a:prstGeom prst="rect">
            <a:avLst/>
          </a:prstGeom>
          <a:noFill/>
          <a:ln>
            <a:noFill/>
          </a:ln>
        </p:spPr>
      </p:pic>
      <p:sp>
        <p:nvSpPr>
          <p:cNvPr descr="Translations" id="1011" name="Google Shape;1011;p145"/>
          <p:cNvSpPr txBox="1"/>
          <p:nvPr/>
        </p:nvSpPr>
        <p:spPr>
          <a:xfrm>
            <a:off x="0" y="1440600"/>
            <a:ext cx="6781200" cy="496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solidFill>
                  <a:srgbClr val="AAAAAA"/>
                </a:solidFill>
                <a:latin typeface="Average"/>
                <a:ea typeface="Average"/>
                <a:cs typeface="Average"/>
                <a:sym typeface="Average"/>
              </a:rPr>
              <a:t>የዓይንን ጥላዎች መመልከት</a:t>
            </a:r>
            <a:endParaRPr sz="1700">
              <a:solidFill>
                <a:srgbClr val="AAAAAA"/>
              </a:solidFill>
              <a:latin typeface="Average"/>
              <a:ea typeface="Average"/>
              <a:cs typeface="Average"/>
              <a:sym typeface="Average"/>
            </a:endParaRPr>
          </a:p>
          <a:p>
            <a:pPr indent="0" lvl="0" marL="0" rtl="1" algn="ctr">
              <a:spcBef>
                <a:spcPts val="0"/>
              </a:spcBef>
              <a:spcAft>
                <a:spcPts val="0"/>
              </a:spcAft>
              <a:buNone/>
            </a:pPr>
            <a:r>
              <a:rPr lang="en" sz="1700">
                <a:solidFill>
                  <a:srgbClr val="AAAAAA"/>
                </a:solidFill>
                <a:latin typeface="Average"/>
                <a:ea typeface="Average"/>
                <a:cs typeface="Average"/>
                <a:sym typeface="Average"/>
              </a:rPr>
              <a:t>مراقبة ظلال العين</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Observant les ombres d'un ull</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观察眼睛的阴影</a:t>
            </a:r>
            <a:endParaRPr sz="1700">
              <a:solidFill>
                <a:srgbClr val="AAAAAA"/>
              </a:solidFill>
              <a:latin typeface="Average"/>
              <a:ea typeface="Average"/>
              <a:cs typeface="Average"/>
              <a:sym typeface="Average"/>
            </a:endParaRPr>
          </a:p>
          <a:p>
            <a:pPr indent="0" lvl="0" marL="0" rtl="1" algn="ctr">
              <a:spcBef>
                <a:spcPts val="0"/>
              </a:spcBef>
              <a:spcAft>
                <a:spcPts val="0"/>
              </a:spcAft>
              <a:buNone/>
            </a:pPr>
            <a:r>
              <a:rPr lang="en" sz="1700">
                <a:solidFill>
                  <a:srgbClr val="AAAAAA"/>
                </a:solidFill>
                <a:latin typeface="Average"/>
                <a:ea typeface="Average"/>
                <a:cs typeface="Average"/>
                <a:sym typeface="Average"/>
              </a:rPr>
              <a:t>مشاهده سایه های یک چشم</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आँख की परछाई का अवलोकन करना</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目の影を観察する</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눈의 그림자를 관찰하다</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Çavdêriya siya çavan</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Observando as sombras de um olho</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ਅੱਖ ਦੇ ਪਰਛਾਵੇਂ ਦਾ ਨਿਰੀਖਣ ਕਰਨਾ</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Наблюдение за тенями глаза</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U fiirsashada hooska isha</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Observando las sombras de un ojo</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Kuchunguza vivuli vya jicho</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Pagmamasid sa anino ng isang mata</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Bir gözün gölgelerini gözlemlemek</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Спостереження за тінями ока</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Quan sát bóng tối của mắt</a:t>
            </a:r>
            <a:endParaRPr sz="3000">
              <a:solidFill>
                <a:srgbClr val="CACACA"/>
              </a:solidFill>
              <a:latin typeface="Average"/>
              <a:ea typeface="Average"/>
              <a:cs typeface="Average"/>
              <a:sym typeface="Average"/>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15" name="Shape 1015"/>
        <p:cNvGrpSpPr/>
        <p:nvPr/>
      </p:nvGrpSpPr>
      <p:grpSpPr>
        <a:xfrm>
          <a:off x="0" y="0"/>
          <a:ext cx="0" cy="0"/>
          <a:chOff x="0" y="0"/>
          <a:chExt cx="0" cy="0"/>
        </a:xfrm>
      </p:grpSpPr>
      <p:sp>
        <p:nvSpPr>
          <p:cNvPr id="1016" name="Google Shape;1016;p146"/>
          <p:cNvSpPr txBox="1"/>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FFFFFF"/>
                </a:solidFill>
                <a:latin typeface="Oswald"/>
                <a:ea typeface="Oswald"/>
                <a:cs typeface="Oswald"/>
                <a:sym typeface="Oswald"/>
              </a:rPr>
              <a:t>What to expect</a:t>
            </a:r>
            <a:endParaRPr sz="3000">
              <a:solidFill>
                <a:srgbClr val="FFFFFF"/>
              </a:solidFill>
              <a:latin typeface="Oswald"/>
              <a:ea typeface="Oswald"/>
              <a:cs typeface="Oswald"/>
              <a:sym typeface="Oswald"/>
            </a:endParaRPr>
          </a:p>
        </p:txBody>
      </p:sp>
      <p:sp>
        <p:nvSpPr>
          <p:cNvPr id="1017" name="Google Shape;1017;p146"/>
          <p:cNvSpPr txBox="1"/>
          <p:nvPr/>
        </p:nvSpPr>
        <p:spPr>
          <a:xfrm>
            <a:off x="311700" y="1536633"/>
            <a:ext cx="3999900" cy="455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400">
                <a:solidFill>
                  <a:srgbClr val="CACACA"/>
                </a:solidFill>
                <a:latin typeface="Average"/>
                <a:ea typeface="Average"/>
                <a:cs typeface="Average"/>
                <a:sym typeface="Average"/>
              </a:rPr>
              <a:t>When you observe your gradients and blend smoothly, you are going to get a </a:t>
            </a:r>
            <a:r>
              <a:rPr b="1" lang="en" sz="2400">
                <a:solidFill>
                  <a:srgbClr val="FFFFFF"/>
                </a:solidFill>
                <a:latin typeface="Average"/>
                <a:ea typeface="Average"/>
                <a:cs typeface="Average"/>
                <a:sym typeface="Average"/>
              </a:rPr>
              <a:t>great skin texture</a:t>
            </a:r>
            <a:r>
              <a:rPr lang="en" sz="2400">
                <a:solidFill>
                  <a:srgbClr val="CACACA"/>
                </a:solidFill>
                <a:latin typeface="Average"/>
                <a:ea typeface="Average"/>
                <a:cs typeface="Average"/>
                <a:sym typeface="Average"/>
              </a:rPr>
              <a:t>.</a:t>
            </a:r>
            <a:endParaRPr sz="24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2400">
                <a:solidFill>
                  <a:srgbClr val="CACACA"/>
                </a:solidFill>
                <a:latin typeface="Average"/>
                <a:ea typeface="Average"/>
                <a:cs typeface="Average"/>
                <a:sym typeface="Average"/>
              </a:rPr>
              <a:t>Every tiny </a:t>
            </a:r>
            <a:r>
              <a:rPr b="1" lang="en" sz="2400">
                <a:solidFill>
                  <a:srgbClr val="FFFFFF"/>
                </a:solidFill>
                <a:latin typeface="Average"/>
                <a:ea typeface="Average"/>
                <a:cs typeface="Average"/>
                <a:sym typeface="Average"/>
              </a:rPr>
              <a:t>mis-measurement</a:t>
            </a:r>
            <a:r>
              <a:rPr lang="en" sz="2400">
                <a:solidFill>
                  <a:srgbClr val="CACACA"/>
                </a:solidFill>
                <a:latin typeface="Average"/>
                <a:ea typeface="Average"/>
                <a:cs typeface="Average"/>
                <a:sym typeface="Average"/>
              </a:rPr>
              <a:t> is going to bother you. </a:t>
            </a:r>
            <a:endParaRPr sz="2400">
              <a:solidFill>
                <a:srgbClr val="CACACA"/>
              </a:solidFill>
              <a:latin typeface="Average"/>
              <a:ea typeface="Average"/>
              <a:cs typeface="Average"/>
              <a:sym typeface="Average"/>
            </a:endParaRPr>
          </a:p>
          <a:p>
            <a:pPr indent="0" lvl="0" marL="0" rtl="0" algn="l">
              <a:lnSpc>
                <a:spcPct val="115000"/>
              </a:lnSpc>
              <a:spcBef>
                <a:spcPts val="1600"/>
              </a:spcBef>
              <a:spcAft>
                <a:spcPts val="1600"/>
              </a:spcAft>
              <a:buNone/>
            </a:pPr>
            <a:r>
              <a:rPr lang="en" sz="2400">
                <a:solidFill>
                  <a:srgbClr val="CACACA"/>
                </a:solidFill>
                <a:latin typeface="Average"/>
                <a:ea typeface="Average"/>
                <a:cs typeface="Average"/>
                <a:sym typeface="Average"/>
              </a:rPr>
              <a:t>The more carefully you observe the lights and darks, the more </a:t>
            </a:r>
            <a:r>
              <a:rPr b="1" lang="en" sz="2400">
                <a:solidFill>
                  <a:srgbClr val="FFFFFF"/>
                </a:solidFill>
                <a:latin typeface="Average"/>
                <a:ea typeface="Average"/>
                <a:cs typeface="Average"/>
                <a:sym typeface="Average"/>
              </a:rPr>
              <a:t>3D</a:t>
            </a:r>
            <a:r>
              <a:rPr lang="en" sz="2400">
                <a:solidFill>
                  <a:srgbClr val="CACACA"/>
                </a:solidFill>
                <a:latin typeface="Average"/>
                <a:ea typeface="Average"/>
                <a:cs typeface="Average"/>
                <a:sym typeface="Average"/>
              </a:rPr>
              <a:t> the effect.</a:t>
            </a:r>
            <a:endParaRPr sz="2400">
              <a:solidFill>
                <a:srgbClr val="CACACA"/>
              </a:solidFill>
              <a:latin typeface="Average"/>
              <a:ea typeface="Average"/>
              <a:cs typeface="Average"/>
              <a:sym typeface="Average"/>
            </a:endParaRPr>
          </a:p>
        </p:txBody>
      </p:sp>
      <p:sp>
        <p:nvSpPr>
          <p:cNvPr id="1018" name="Google Shape;1018;p146"/>
          <p:cNvSpPr txBox="1"/>
          <p:nvPr/>
        </p:nvSpPr>
        <p:spPr>
          <a:xfrm>
            <a:off x="4832400" y="1536633"/>
            <a:ext cx="3999900" cy="455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400">
                <a:solidFill>
                  <a:srgbClr val="CACACA"/>
                </a:solidFill>
                <a:latin typeface="Average"/>
                <a:ea typeface="Average"/>
                <a:cs typeface="Average"/>
                <a:sym typeface="Average"/>
              </a:rPr>
              <a:t>You are not likely going to </a:t>
            </a:r>
            <a:r>
              <a:rPr b="1" lang="en" sz="2400">
                <a:solidFill>
                  <a:srgbClr val="FFFFFF"/>
                </a:solidFill>
                <a:latin typeface="Average"/>
                <a:ea typeface="Average"/>
                <a:cs typeface="Average"/>
                <a:sym typeface="Average"/>
              </a:rPr>
              <a:t>finish</a:t>
            </a:r>
            <a:r>
              <a:rPr lang="en" sz="2400">
                <a:solidFill>
                  <a:srgbClr val="CACACA"/>
                </a:solidFill>
                <a:latin typeface="Average"/>
                <a:ea typeface="Average"/>
                <a:cs typeface="Average"/>
                <a:sym typeface="Average"/>
              </a:rPr>
              <a:t> this if you are observing carefully. Aim for drawing one eye, one nose, one mouth.</a:t>
            </a:r>
            <a:endParaRPr sz="24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2400">
                <a:solidFill>
                  <a:srgbClr val="CACACA"/>
                </a:solidFill>
                <a:latin typeface="Average"/>
                <a:ea typeface="Average"/>
                <a:cs typeface="Average"/>
                <a:sym typeface="Average"/>
              </a:rPr>
              <a:t>Each part will look really bad until you </a:t>
            </a:r>
            <a:r>
              <a:rPr b="1" lang="en" sz="2400">
                <a:solidFill>
                  <a:srgbClr val="FFFFFF"/>
                </a:solidFill>
                <a:latin typeface="Average"/>
                <a:ea typeface="Average"/>
                <a:cs typeface="Average"/>
                <a:sym typeface="Average"/>
              </a:rPr>
              <a:t>shade the areas around it</a:t>
            </a:r>
            <a:r>
              <a:rPr lang="en" sz="2400">
                <a:solidFill>
                  <a:srgbClr val="CACACA"/>
                </a:solidFill>
                <a:latin typeface="Average"/>
                <a:ea typeface="Average"/>
                <a:cs typeface="Average"/>
                <a:sym typeface="Average"/>
              </a:rPr>
              <a:t>.</a:t>
            </a:r>
            <a:endParaRPr sz="2400">
              <a:solidFill>
                <a:srgbClr val="CACACA"/>
              </a:solidFill>
              <a:latin typeface="Average"/>
              <a:ea typeface="Average"/>
              <a:cs typeface="Average"/>
              <a:sym typeface="Average"/>
            </a:endParaRPr>
          </a:p>
          <a:p>
            <a:pPr indent="0" lvl="0" marL="0" rtl="0" algn="l">
              <a:lnSpc>
                <a:spcPct val="115000"/>
              </a:lnSpc>
              <a:spcBef>
                <a:spcPts val="1600"/>
              </a:spcBef>
              <a:spcAft>
                <a:spcPts val="1600"/>
              </a:spcAft>
              <a:buNone/>
            </a:pPr>
            <a:r>
              <a:t/>
            </a:r>
            <a:endParaRPr sz="2400">
              <a:solidFill>
                <a:srgbClr val="CACACA"/>
              </a:solidFill>
              <a:latin typeface="Average"/>
              <a:ea typeface="Average"/>
              <a:cs typeface="Average"/>
              <a:sym typeface="Average"/>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descr="Title" id="228" name="Google Shape;228;p48"/>
          <p:cNvSpPr txBox="1"/>
          <p:nvPr/>
        </p:nvSpPr>
        <p:spPr>
          <a:xfrm>
            <a:off x="0" y="0"/>
            <a:ext cx="9144000" cy="1743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5400">
                <a:solidFill>
                  <a:srgbClr val="FFFFFF"/>
                </a:solidFill>
                <a:latin typeface="Oswald"/>
                <a:ea typeface="Oswald"/>
                <a:cs typeface="Oswald"/>
                <a:sym typeface="Oswald"/>
              </a:rPr>
              <a:t>People are improving so much! </a:t>
            </a:r>
            <a:r>
              <a:rPr lang="en" sz="4900">
                <a:solidFill>
                  <a:srgbClr val="FFFFFF"/>
                </a:solidFill>
                <a:latin typeface="Oswald"/>
                <a:ea typeface="Oswald"/>
                <a:cs typeface="Oswald"/>
                <a:sym typeface="Oswald"/>
              </a:rPr>
              <a:t>😊</a:t>
            </a:r>
            <a:endParaRPr sz="1500">
              <a:solidFill>
                <a:srgbClr val="AAAAAA"/>
              </a:solidFill>
              <a:latin typeface="Average"/>
              <a:ea typeface="Average"/>
              <a:cs typeface="Average"/>
              <a:sym typeface="Average"/>
            </a:endParaRPr>
          </a:p>
        </p:txBody>
      </p:sp>
      <p:sp>
        <p:nvSpPr>
          <p:cNvPr descr="Translations" id="229" name="Google Shape;229;p48"/>
          <p:cNvSpPr txBox="1"/>
          <p:nvPr/>
        </p:nvSpPr>
        <p:spPr>
          <a:xfrm>
            <a:off x="0" y="1743300"/>
            <a:ext cx="4572000" cy="4733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AAAAAA"/>
                </a:solidFill>
                <a:latin typeface="Average"/>
                <a:ea typeface="Average"/>
                <a:cs typeface="Average"/>
                <a:sym typeface="Average"/>
              </a:rPr>
              <a:t>ሰዎች በጣም እየተሻሻሉ ነው!</a:t>
            </a:r>
            <a:endParaRPr sz="2000">
              <a:solidFill>
                <a:srgbClr val="AAAAAA"/>
              </a:solidFill>
              <a:latin typeface="Average"/>
              <a:ea typeface="Average"/>
              <a:cs typeface="Average"/>
              <a:sym typeface="Average"/>
            </a:endParaRPr>
          </a:p>
          <a:p>
            <a:pPr indent="0" lvl="0" marL="0" rtl="1" algn="ctr">
              <a:spcBef>
                <a:spcPts val="0"/>
              </a:spcBef>
              <a:spcAft>
                <a:spcPts val="0"/>
              </a:spcAft>
              <a:buNone/>
            </a:pPr>
            <a:r>
              <a:rPr lang="en" sz="2000">
                <a:solidFill>
                  <a:srgbClr val="AAAAAA"/>
                </a:solidFill>
                <a:latin typeface="Average"/>
                <a:ea typeface="Average"/>
                <a:cs typeface="Average"/>
                <a:sym typeface="Average"/>
              </a:rPr>
              <a:t>الناس يتحسنون كثيرًا!</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La gent està millorant molt!</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人们正在进步很多！</a:t>
            </a:r>
            <a:endParaRPr sz="2000">
              <a:solidFill>
                <a:srgbClr val="AAAAAA"/>
              </a:solidFill>
              <a:latin typeface="Average"/>
              <a:ea typeface="Average"/>
              <a:cs typeface="Average"/>
              <a:sym typeface="Average"/>
            </a:endParaRPr>
          </a:p>
          <a:p>
            <a:pPr indent="0" lvl="0" marL="0" rtl="1" algn="ctr">
              <a:spcBef>
                <a:spcPts val="0"/>
              </a:spcBef>
              <a:spcAft>
                <a:spcPts val="0"/>
              </a:spcAft>
              <a:buNone/>
            </a:pPr>
            <a:r>
              <a:rPr lang="en" sz="2000">
                <a:solidFill>
                  <a:srgbClr val="AAAAAA"/>
                </a:solidFill>
                <a:latin typeface="Average"/>
                <a:ea typeface="Average"/>
                <a:cs typeface="Average"/>
                <a:sym typeface="Average"/>
              </a:rPr>
              <a:t>مردم خیلی پیشرفت می کنند!</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लोग बहुत सुधार कर रहे हैं!</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人々はとても成長しています!</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사람들이 정말 많이 발전하고 있어요!</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Mirov pir baş dibin!</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As pessoas estão melhorando muito!</a:t>
            </a:r>
            <a:endParaRPr sz="4600">
              <a:solidFill>
                <a:srgbClr val="CACACA"/>
              </a:solidFill>
              <a:latin typeface="Average"/>
              <a:ea typeface="Average"/>
              <a:cs typeface="Average"/>
              <a:sym typeface="Average"/>
            </a:endParaRPr>
          </a:p>
        </p:txBody>
      </p:sp>
      <p:sp>
        <p:nvSpPr>
          <p:cNvPr descr="Translations" id="230" name="Google Shape;230;p48"/>
          <p:cNvSpPr txBox="1"/>
          <p:nvPr/>
        </p:nvSpPr>
        <p:spPr>
          <a:xfrm>
            <a:off x="4572000" y="1743300"/>
            <a:ext cx="4572000" cy="4733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AAAAAA"/>
                </a:solidFill>
                <a:latin typeface="Average"/>
                <a:ea typeface="Average"/>
                <a:cs typeface="Average"/>
                <a:sym typeface="Average"/>
              </a:rPr>
              <a:t>ਲੋਕ ਬਹੁਤ ਸੁਧਾਰ ਕਰ ਰਹੇ ਹਨ!</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Люди настолько улучшаются!</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Dadku aad bay u soo hagaagayaan!</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¡La gente está mejorando mucho!</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Watu wanaboreka sana!</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Napakalaki ng pag-unlad ng mga tao!</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İnsanlar çok gelişiyor!</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Люди так вдосконалюються!</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Mọi người đang tiến bộ rất nhiều!</a:t>
            </a:r>
            <a:endParaRPr sz="4600">
              <a:solidFill>
                <a:srgbClr val="CACACA"/>
              </a:solidFill>
              <a:latin typeface="Average"/>
              <a:ea typeface="Average"/>
              <a:cs typeface="Average"/>
              <a:sym typeface="Average"/>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2" name="Shape 1022"/>
        <p:cNvGrpSpPr/>
        <p:nvPr/>
      </p:nvGrpSpPr>
      <p:grpSpPr>
        <a:xfrm>
          <a:off x="0" y="0"/>
          <a:ext cx="0" cy="0"/>
          <a:chOff x="0" y="0"/>
          <a:chExt cx="0" cy="0"/>
        </a:xfrm>
      </p:grpSpPr>
      <p:sp>
        <p:nvSpPr>
          <p:cNvPr descr="Translations" id="1023" name="Google Shape;1023;p147"/>
          <p:cNvSpPr txBox="1"/>
          <p:nvPr/>
        </p:nvSpPr>
        <p:spPr>
          <a:xfrm>
            <a:off x="2743200" y="0"/>
            <a:ext cx="64008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50">
                <a:solidFill>
                  <a:srgbClr val="AAAAAA"/>
                </a:solidFill>
                <a:latin typeface="Average"/>
                <a:ea typeface="Average"/>
                <a:cs typeface="Average"/>
                <a:sym typeface="Average"/>
              </a:rPr>
              <a:t>ነገሮችን 3D፣ ከዚያም የፊት ክፍሎችን ለመሥራት እየጠላን ነው።</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نقوم بالتظليل لجعل الأشياء ثلاثية الأبعاد، ثم أجزاء الوجه.</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Estem ombrejant per fer les coses en 3D, després les parts de la cara.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我们正在绘制阴影以使物体变成 3D 效果，然后再绘制脸部的各个部分。</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ما سایه می زنیم تا چیزها را سه بعدی کنیم، سپس قسمت های صورت را.</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हम चीज़ों को 3D बनाने के लिए छायांकन कर रहे हैं, फिर चेहरे के हिस्सों को।</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3D にするためにシェーディングを施し、次に顔のパーツを描きます。</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우리는 사물을 3D로 만들기 위해 음영을 넣은 다음 얼굴의 각 부분을 만듭니다.</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Em siya dikin da ku tiştan bikin 3D, paşê jî perçeyên rû.</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Estamos sombreando para deixar as coisas 3D, depois as partes do rosto.</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ਅਸੀਂ ਚੀਜ਼ਾਂ ਨੂੰ 3D ਬਣਾਉਣ ਲਈ ਸ਼ੇਡ ਕਰ ਰਹੇ ਹਾਂ, ਫਿਰ ਚਿਹਰੇ ਦੇ ਹਿੱਸੇ.</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Сначала мы затеняем объекты, чтобы придать им объем, затем части лица.</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Waxaan hadheynaa inaan ka dhigno waxyaabaha 3D, ka dibna qeybaha wejiga.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Estamos sombreando para hacer las cosas en 3D, luego las partes de la cara.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Tunaweka kivuli ili kufanya vitu 3D, kisha sehemu za uso.</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Nagsha-shading kami para gawing 3D ang mga bagay, pagkatapos ay ang mga bahagi ng mukha.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Önce yüzün bölümlerini, sonra da şeyleri 3 boyutlu hale getirmek için gölgelendirme yapıyoruz.</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Розтушовуємо, щоб зробити речі 3D, потім частини обличчя.</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Chúng ta tạo bóng để làm cho mọi thứ trở nên 3D, sau đó là các bộ phận trên khuôn mặt.</a:t>
            </a:r>
            <a:endParaRPr sz="1550">
              <a:solidFill>
                <a:srgbClr val="AAAAAA"/>
              </a:solidFill>
              <a:latin typeface="Average"/>
              <a:ea typeface="Average"/>
              <a:cs typeface="Average"/>
              <a:sym typeface="Average"/>
            </a:endParaRPr>
          </a:p>
        </p:txBody>
      </p:sp>
      <p:sp>
        <p:nvSpPr>
          <p:cNvPr id="1024" name="Google Shape;1024;p147"/>
          <p:cNvSpPr txBox="1"/>
          <p:nvPr/>
        </p:nvSpPr>
        <p:spPr>
          <a:xfrm>
            <a:off x="0" y="0"/>
            <a:ext cx="2743200" cy="979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What are we</a:t>
            </a:r>
            <a:br>
              <a:rPr lang="en" sz="3000">
                <a:solidFill>
                  <a:srgbClr val="FFFFFF"/>
                </a:solidFill>
                <a:latin typeface="Oswald"/>
                <a:ea typeface="Oswald"/>
                <a:cs typeface="Oswald"/>
                <a:sym typeface="Oswald"/>
              </a:rPr>
            </a:br>
            <a:r>
              <a:rPr lang="en" sz="3000">
                <a:solidFill>
                  <a:srgbClr val="FFFFFF"/>
                </a:solidFill>
                <a:latin typeface="Oswald"/>
                <a:ea typeface="Oswald"/>
                <a:cs typeface="Oswald"/>
                <a:sym typeface="Oswald"/>
              </a:rPr>
              <a:t>doing today?</a:t>
            </a:r>
            <a:endParaRPr/>
          </a:p>
        </p:txBody>
      </p:sp>
      <p:pic>
        <p:nvPicPr>
          <p:cNvPr id="1025" name="Google Shape;1025;p147"/>
          <p:cNvPicPr preferRelativeResize="0"/>
          <p:nvPr/>
        </p:nvPicPr>
        <p:blipFill>
          <a:blip r:embed="rId3">
            <a:alphaModFix/>
          </a:blip>
          <a:stretch>
            <a:fillRect/>
          </a:stretch>
        </p:blipFill>
        <p:spPr>
          <a:xfrm>
            <a:off x="228600" y="979199"/>
            <a:ext cx="2286000" cy="3531870"/>
          </a:xfrm>
          <a:prstGeom prst="rect">
            <a:avLst/>
          </a:prstGeom>
          <a:noFill/>
          <a:ln>
            <a:noFill/>
          </a:ln>
        </p:spPr>
      </p:pic>
      <p:sp>
        <p:nvSpPr>
          <p:cNvPr id="1026" name="Google Shape;1026;p147"/>
          <p:cNvSpPr txBox="1"/>
          <p:nvPr/>
        </p:nvSpPr>
        <p:spPr>
          <a:xfrm>
            <a:off x="0" y="4511075"/>
            <a:ext cx="2743200" cy="23469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900">
                <a:solidFill>
                  <a:srgbClr val="CACACA"/>
                </a:solidFill>
                <a:latin typeface="Average"/>
                <a:ea typeface="Average"/>
                <a:cs typeface="Average"/>
                <a:sym typeface="Average"/>
              </a:rPr>
              <a:t>We are going to keep using shading to make things look </a:t>
            </a:r>
            <a:r>
              <a:rPr b="1" lang="en" sz="1900">
                <a:solidFill>
                  <a:srgbClr val="FFFFFF"/>
                </a:solidFill>
                <a:latin typeface="Average"/>
                <a:ea typeface="Average"/>
                <a:cs typeface="Average"/>
                <a:sym typeface="Average"/>
              </a:rPr>
              <a:t>three dimensional</a:t>
            </a:r>
            <a:r>
              <a:rPr lang="en" sz="1900">
                <a:solidFill>
                  <a:srgbClr val="CACACA"/>
                </a:solidFill>
                <a:latin typeface="Average"/>
                <a:ea typeface="Average"/>
                <a:cs typeface="Average"/>
                <a:sym typeface="Average"/>
              </a:rPr>
              <a:t>. Then we are going to apply this to drawing the </a:t>
            </a:r>
            <a:r>
              <a:rPr b="1" lang="en" sz="1900">
                <a:solidFill>
                  <a:srgbClr val="FFFFFF"/>
                </a:solidFill>
                <a:latin typeface="Average"/>
                <a:ea typeface="Average"/>
                <a:cs typeface="Average"/>
                <a:sym typeface="Average"/>
              </a:rPr>
              <a:t>parts of the face</a:t>
            </a:r>
            <a:r>
              <a:rPr lang="en" sz="1900">
                <a:solidFill>
                  <a:srgbClr val="CACACA"/>
                </a:solidFill>
                <a:latin typeface="Average"/>
                <a:ea typeface="Average"/>
                <a:cs typeface="Average"/>
                <a:sym typeface="Average"/>
              </a:rPr>
              <a:t>.</a:t>
            </a:r>
            <a:endParaRPr sz="8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descr="Title" id="239" name="Google Shape;239;p50"/>
          <p:cNvSpPr txBox="1"/>
          <p:nvPr/>
        </p:nvSpPr>
        <p:spPr>
          <a:xfrm>
            <a:off x="0" y="0"/>
            <a:ext cx="9144000" cy="1380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200">
                <a:solidFill>
                  <a:srgbClr val="FFFFFF"/>
                </a:solidFill>
                <a:latin typeface="Oswald"/>
                <a:ea typeface="Oswald"/>
                <a:cs typeface="Oswald"/>
                <a:sym typeface="Oswald"/>
              </a:rPr>
              <a:t>Some people did some very interesting things</a:t>
            </a:r>
            <a:endParaRPr sz="2300">
              <a:solidFill>
                <a:srgbClr val="AAAAAA"/>
              </a:solidFill>
              <a:latin typeface="Average"/>
              <a:ea typeface="Average"/>
              <a:cs typeface="Average"/>
              <a:sym typeface="Average"/>
            </a:endParaRPr>
          </a:p>
        </p:txBody>
      </p:sp>
      <p:sp>
        <p:nvSpPr>
          <p:cNvPr descr="Translations" id="240" name="Google Shape;240;p50"/>
          <p:cNvSpPr txBox="1"/>
          <p:nvPr/>
        </p:nvSpPr>
        <p:spPr>
          <a:xfrm>
            <a:off x="0" y="1380650"/>
            <a:ext cx="9144000" cy="547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900">
                <a:solidFill>
                  <a:srgbClr val="AAAAAA"/>
                </a:solidFill>
                <a:latin typeface="Average"/>
                <a:ea typeface="Average"/>
                <a:cs typeface="Average"/>
                <a:sym typeface="Average"/>
              </a:rPr>
              <a:t>አንዳንድ ሰዎች አንዳንድ በጣም አስደሳች ነገሮችን አደረጉ</a:t>
            </a:r>
            <a:endParaRPr sz="1900">
              <a:solidFill>
                <a:srgbClr val="AAAAAA"/>
              </a:solidFill>
              <a:latin typeface="Average"/>
              <a:ea typeface="Average"/>
              <a:cs typeface="Average"/>
              <a:sym typeface="Average"/>
            </a:endParaRPr>
          </a:p>
          <a:p>
            <a:pPr indent="0" lvl="0" marL="0" rtl="1" algn="ctr">
              <a:spcBef>
                <a:spcPts val="0"/>
              </a:spcBef>
              <a:spcAft>
                <a:spcPts val="0"/>
              </a:spcAft>
              <a:buNone/>
            </a:pPr>
            <a:r>
              <a:rPr lang="en" sz="1900">
                <a:solidFill>
                  <a:srgbClr val="AAAAAA"/>
                </a:solidFill>
                <a:latin typeface="Average"/>
                <a:ea typeface="Average"/>
                <a:cs typeface="Average"/>
                <a:sym typeface="Average"/>
              </a:rPr>
              <a:t>لقد فعل بعض الناس بعض الأشياء المثيرة للاهتمام للغاية</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Algunes persones van fer coses molt interessants</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有些人做了一些非常有趣的事情</a:t>
            </a:r>
            <a:endParaRPr sz="1900">
              <a:solidFill>
                <a:srgbClr val="AAAAAA"/>
              </a:solidFill>
              <a:latin typeface="Average"/>
              <a:ea typeface="Average"/>
              <a:cs typeface="Average"/>
              <a:sym typeface="Average"/>
            </a:endParaRPr>
          </a:p>
          <a:p>
            <a:pPr indent="0" lvl="0" marL="0" rtl="1" algn="ctr">
              <a:spcBef>
                <a:spcPts val="0"/>
              </a:spcBef>
              <a:spcAft>
                <a:spcPts val="0"/>
              </a:spcAft>
              <a:buNone/>
            </a:pPr>
            <a:r>
              <a:rPr lang="en" sz="1900">
                <a:solidFill>
                  <a:srgbClr val="AAAAAA"/>
                </a:solidFill>
                <a:latin typeface="Average"/>
                <a:ea typeface="Average"/>
                <a:cs typeface="Average"/>
                <a:sym typeface="Average"/>
              </a:rPr>
              <a:t>برخی از افراد کارهای بسیار جالبی انجام دادند</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कुछ लोगों ने कुछ बहुत ही दिलचस्प काम किए</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非常に興味深いことをした人たちもいました</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어떤 사람들은 매우 흥미로운 일을 했습니다.</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Hin kesan tiştên pir balkêş kirin</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Algumas pessoas fizeram coisas muito interessantes</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ਕੁਝ ਲੋਕਾਂ ਨੇ ਬਹੁਤ ਦਿਲਚਸਪ ਗੱਲਾਂ ਕੀਤੀਆਂ</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Некоторые люди делали очень интересные вещи.</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Dadka qaar waxay sameeyeen waxyaabo aad u xiiso badan</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Algunas personas hicieron cosas muy interesantes.</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Baadhi ya watu walifanya mambo ya kuvutia sana</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Ang ilang mga tao ay gumawa ng ilang mga kawili-wiling bagay</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Bazı insanlar çok ilginç şeyler yaptı</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Деякі люди робили дуже цікаві речі</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Một số người đã làm một số điều rất thú vị</a:t>
            </a:r>
            <a:endParaRPr sz="5200">
              <a:solidFill>
                <a:srgbClr val="CACACA"/>
              </a:solidFill>
              <a:latin typeface="Average"/>
              <a:ea typeface="Average"/>
              <a:cs typeface="Average"/>
              <a:sym typeface="Average"/>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44" name="Shape 244"/>
        <p:cNvGrpSpPr/>
        <p:nvPr/>
      </p:nvGrpSpPr>
      <p:grpSpPr>
        <a:xfrm>
          <a:off x="0" y="0"/>
          <a:ext cx="0" cy="0"/>
          <a:chOff x="0" y="0"/>
          <a:chExt cx="0" cy="0"/>
        </a:xfrm>
      </p:grpSpPr>
      <p:pic>
        <p:nvPicPr>
          <p:cNvPr id="245" name="Google Shape;245;p51"/>
          <p:cNvPicPr preferRelativeResize="0"/>
          <p:nvPr/>
        </p:nvPicPr>
        <p:blipFill>
          <a:blip r:embed="rId3">
            <a:alphaModFix/>
          </a:blip>
          <a:stretch>
            <a:fillRect/>
          </a:stretch>
        </p:blipFill>
        <p:spPr>
          <a:xfrm>
            <a:off x="1143000" y="0"/>
            <a:ext cx="6858000" cy="6858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49" name="Shape 249"/>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graphicFrame>
        <p:nvGraphicFramePr>
          <p:cNvPr id="254" name="Google Shape;254;p53"/>
          <p:cNvGraphicFramePr/>
          <p:nvPr/>
        </p:nvGraphicFramePr>
        <p:xfrm>
          <a:off x="1156625" y="137313"/>
          <a:ext cx="3000000" cy="3000000"/>
        </p:xfrm>
        <a:graphic>
          <a:graphicData uri="http://schemas.openxmlformats.org/drawingml/2006/table">
            <a:tbl>
              <a:tblPr>
                <a:noFill/>
                <a:tableStyleId>{06FAA70D-7628-4FD4-803F-6539D4F11BBC}</a:tableStyleId>
              </a:tblPr>
              <a:tblGrid>
                <a:gridCol w="1366150"/>
                <a:gridCol w="1366150"/>
                <a:gridCol w="1366150"/>
                <a:gridCol w="1366150"/>
                <a:gridCol w="1366150"/>
              </a:tblGrid>
              <a:tr h="875250">
                <a:tc gridSpan="5">
                  <a:txBody>
                    <a:bodyPr/>
                    <a:lstStyle/>
                    <a:p>
                      <a:pPr indent="0" lvl="0" marL="0" rtl="0" algn="ctr">
                        <a:lnSpc>
                          <a:spcPct val="115000"/>
                        </a:lnSpc>
                        <a:spcBef>
                          <a:spcPts val="0"/>
                        </a:spcBef>
                        <a:spcAft>
                          <a:spcPts val="0"/>
                        </a:spcAft>
                        <a:buNone/>
                      </a:pPr>
                      <a:r>
                        <a:rPr lang="en" sz="4800">
                          <a:solidFill>
                            <a:srgbClr val="EFEFEF"/>
                          </a:solidFill>
                          <a:latin typeface="Oswald"/>
                          <a:ea typeface="Oswald"/>
                          <a:cs typeface="Oswald"/>
                          <a:sym typeface="Oswald"/>
                        </a:rPr>
                        <a:t>Self-portrait Calendar</a:t>
                      </a:r>
                      <a:endParaRPr sz="4800">
                        <a:solidFill>
                          <a:srgbClr val="EFEFEF"/>
                        </a:solidFill>
                        <a:latin typeface="Oswald"/>
                        <a:ea typeface="Oswald"/>
                        <a:cs typeface="Oswald"/>
                        <a:sym typeface="Oswald"/>
                      </a:endParaRPr>
                    </a:p>
                  </a:txBody>
                  <a:tcPr marT="19050" marB="19050" marR="28575" marL="28575" anchor="ctr">
                    <a:lnL cap="flat" cmpd="sng" w="9525">
                      <a:solidFill>
                        <a:srgbClr val="000000">
                          <a:alpha val="0"/>
                        </a:srgbClr>
                      </a:solidFill>
                      <a:prstDash val="solid"/>
                      <a:round/>
                      <a:headEnd len="sm" w="sm" type="none"/>
                      <a:tailEnd len="sm" w="sm" type="none"/>
                    </a:lnL>
                    <a:lnB cap="flat" cmpd="sng" w="19050">
                      <a:solidFill>
                        <a:srgbClr val="EFEFEF"/>
                      </a:solidFill>
                      <a:prstDash val="solid"/>
                      <a:round/>
                      <a:headEnd len="sm" w="sm" type="none"/>
                      <a:tailEnd len="sm" w="sm" type="none"/>
                    </a:lnB>
                  </a:tcPr>
                </a:tc>
                <a:tc hMerge="1"/>
                <a:tc hMerge="1"/>
                <a:tc hMerge="1"/>
                <a:tc hMerge="1"/>
              </a:tr>
              <a:tr h="875250">
                <a:tc>
                  <a:txBody>
                    <a:bodyPr/>
                    <a:lstStyle/>
                    <a:p>
                      <a:pPr indent="0" lvl="0" marL="0" rtl="0" algn="ctr">
                        <a:lnSpc>
                          <a:spcPct val="115000"/>
                        </a:lnSpc>
                        <a:spcBef>
                          <a:spcPts val="0"/>
                        </a:spcBef>
                        <a:spcAft>
                          <a:spcPts val="0"/>
                        </a:spcAft>
                        <a:buNone/>
                      </a:pPr>
                      <a:r>
                        <a:t/>
                      </a:r>
                      <a:endParaRPr sz="16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solidFill>
                  </a:tcPr>
                </a:tc>
                <a:tc>
                  <a:txBody>
                    <a:bodyPr/>
                    <a:lstStyle/>
                    <a:p>
                      <a:pPr indent="0" lvl="0" marL="0" marR="0" rtl="0" algn="ctr">
                        <a:lnSpc>
                          <a:spcPct val="115000"/>
                        </a:lnSpc>
                        <a:spcBef>
                          <a:spcPts val="0"/>
                        </a:spcBef>
                        <a:spcAft>
                          <a:spcPts val="0"/>
                        </a:spcAft>
                        <a:buNone/>
                      </a:pPr>
                      <a:r>
                        <a:t/>
                      </a:r>
                      <a:endParaRPr sz="16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marR="0" rtl="0" algn="ctr">
                        <a:lnSpc>
                          <a:spcPct val="115000"/>
                        </a:lnSpc>
                        <a:spcBef>
                          <a:spcPts val="0"/>
                        </a:spcBef>
                        <a:spcAft>
                          <a:spcPts val="0"/>
                        </a:spcAft>
                        <a:buNone/>
                      </a:pPr>
                      <a:r>
                        <a:t/>
                      </a:r>
                      <a:endParaRPr sz="16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3600">
                          <a:solidFill>
                            <a:srgbClr val="6AA84F"/>
                          </a:solidFill>
                          <a:latin typeface="Oswald"/>
                          <a:ea typeface="Oswald"/>
                          <a:cs typeface="Oswald"/>
                          <a:sym typeface="Oswald"/>
                        </a:rPr>
                        <a:t>Hello!</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2400">
                          <a:solidFill>
                            <a:srgbClr val="6AA84F"/>
                          </a:solidFill>
                          <a:latin typeface="Oswald"/>
                          <a:ea typeface="Oswald"/>
                          <a:cs typeface="Oswald"/>
                          <a:sym typeface="Oswald"/>
                        </a:rPr>
                        <a:t>Skill builders</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r>
              <a:tr h="944550">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9</a:t>
                      </a:r>
                      <a:endParaRPr sz="24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10</a:t>
                      </a:r>
                      <a:endParaRPr sz="4800">
                        <a:solidFill>
                          <a:srgbClr val="6AA84F"/>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11</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12</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13</a:t>
                      </a:r>
                      <a:endParaRPr sz="2400">
                        <a:solidFill>
                          <a:srgbClr val="6AA84F"/>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r>
              <a:tr h="944550">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16</a:t>
                      </a:r>
                      <a:endParaRPr sz="24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17</a:t>
                      </a:r>
                      <a:endParaRPr sz="4800">
                        <a:solidFill>
                          <a:srgbClr val="6AA84F"/>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2200">
                          <a:solidFill>
                            <a:srgbClr val="6AA84F"/>
                          </a:solidFill>
                          <a:latin typeface="Oswald"/>
                          <a:ea typeface="Oswald"/>
                          <a:cs typeface="Oswald"/>
                          <a:sym typeface="Oswald"/>
                        </a:rPr>
                        <a:t>Lightly outline</a:t>
                      </a:r>
                      <a:endParaRPr sz="2200">
                        <a:solidFill>
                          <a:srgbClr val="6AA84F"/>
                        </a:solidFill>
                        <a:latin typeface="Oswald"/>
                        <a:ea typeface="Oswald"/>
                        <a:cs typeface="Oswald"/>
                        <a:sym typeface="Oswald"/>
                      </a:endParaRPr>
                    </a:p>
                    <a:p>
                      <a:pPr indent="0" lvl="0" marL="0" rtl="0" algn="ctr">
                        <a:lnSpc>
                          <a:spcPct val="115000"/>
                        </a:lnSpc>
                        <a:spcBef>
                          <a:spcPts val="0"/>
                        </a:spcBef>
                        <a:spcAft>
                          <a:spcPts val="0"/>
                        </a:spcAft>
                        <a:buNone/>
                      </a:pPr>
                      <a:r>
                        <a:rPr lang="en" sz="2200">
                          <a:solidFill>
                            <a:srgbClr val="6AA84F"/>
                          </a:solidFill>
                          <a:latin typeface="Oswald"/>
                          <a:ea typeface="Oswald"/>
                          <a:cs typeface="Oswald"/>
                          <a:sym typeface="Oswald"/>
                        </a:rPr>
                        <a:t>portrait </a:t>
                      </a:r>
                      <a:endParaRPr sz="22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19</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c>
                  <a:txBody>
                    <a:bodyPr/>
                    <a:lstStyle/>
                    <a:p>
                      <a:pPr indent="0" lvl="0" marL="0" marR="0" rtl="0" algn="ctr">
                        <a:lnSpc>
                          <a:spcPct val="115000"/>
                        </a:lnSpc>
                        <a:spcBef>
                          <a:spcPts val="0"/>
                        </a:spcBef>
                        <a:spcAft>
                          <a:spcPts val="0"/>
                        </a:spcAft>
                        <a:buNone/>
                      </a:pPr>
                      <a:r>
                        <a:rPr lang="en" sz="2400">
                          <a:solidFill>
                            <a:srgbClr val="6AA84F"/>
                          </a:solidFill>
                          <a:latin typeface="Oswald"/>
                          <a:ea typeface="Oswald"/>
                          <a:cs typeface="Oswald"/>
                          <a:sym typeface="Oswald"/>
                        </a:rPr>
                        <a:t>First shading layer</a:t>
                      </a:r>
                      <a:endParaRPr sz="2400">
                        <a:solidFill>
                          <a:srgbClr val="6AA84F"/>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r>
              <a:tr h="944550">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23</a:t>
                      </a:r>
                      <a:endParaRPr sz="48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2000">
                          <a:solidFill>
                            <a:srgbClr val="6AA84F"/>
                          </a:solidFill>
                          <a:latin typeface="Oswald"/>
                          <a:ea typeface="Oswald"/>
                          <a:cs typeface="Oswald"/>
                          <a:sym typeface="Oswald"/>
                        </a:rPr>
                        <a:t>Second </a:t>
                      </a:r>
                      <a:endParaRPr sz="2000">
                        <a:solidFill>
                          <a:srgbClr val="6AA84F"/>
                        </a:solidFill>
                        <a:latin typeface="Oswald"/>
                        <a:ea typeface="Oswald"/>
                        <a:cs typeface="Oswald"/>
                        <a:sym typeface="Oswald"/>
                      </a:endParaRPr>
                    </a:p>
                    <a:p>
                      <a:pPr indent="0" lvl="0" marL="0" rtl="0" algn="ctr">
                        <a:lnSpc>
                          <a:spcPct val="115000"/>
                        </a:lnSpc>
                        <a:spcBef>
                          <a:spcPts val="0"/>
                        </a:spcBef>
                        <a:spcAft>
                          <a:spcPts val="0"/>
                        </a:spcAft>
                        <a:buNone/>
                      </a:pPr>
                      <a:r>
                        <a:rPr lang="en" sz="2000">
                          <a:solidFill>
                            <a:srgbClr val="6AA84F"/>
                          </a:solidFill>
                          <a:latin typeface="Oswald"/>
                          <a:ea typeface="Oswald"/>
                          <a:cs typeface="Oswald"/>
                          <a:sym typeface="Oswald"/>
                        </a:rPr>
                        <a:t>shading layer</a:t>
                      </a:r>
                      <a:endParaRPr sz="2000">
                        <a:solidFill>
                          <a:srgbClr val="6AA84F"/>
                        </a:solidFill>
                        <a:latin typeface="Oswald"/>
                        <a:ea typeface="Oswald"/>
                        <a:cs typeface="Oswald"/>
                        <a:sym typeface="Oswald"/>
                      </a:endParaRPr>
                    </a:p>
                    <a:p>
                      <a:pPr indent="0" lvl="0" marL="0" rtl="0" algn="ctr">
                        <a:lnSpc>
                          <a:spcPct val="115000"/>
                        </a:lnSpc>
                        <a:spcBef>
                          <a:spcPts val="0"/>
                        </a:spcBef>
                        <a:spcAft>
                          <a:spcPts val="0"/>
                        </a:spcAft>
                        <a:buNone/>
                      </a:pPr>
                      <a:r>
                        <a:rPr lang="en" sz="2000">
                          <a:solidFill>
                            <a:srgbClr val="6AA84F"/>
                          </a:solidFill>
                          <a:latin typeface="Oswald"/>
                          <a:ea typeface="Oswald"/>
                          <a:cs typeface="Oswald"/>
                          <a:sym typeface="Oswald"/>
                        </a:rPr>
                        <a:t> </a:t>
                      </a:r>
                      <a:r>
                        <a:rPr lang="en" sz="2000">
                          <a:solidFill>
                            <a:srgbClr val="BF9000"/>
                          </a:solidFill>
                          <a:latin typeface="Oswald"/>
                          <a:ea typeface="Oswald"/>
                          <a:cs typeface="Oswald"/>
                          <a:sym typeface="Oswald"/>
                        </a:rPr>
                        <a:t>&amp; Art history</a:t>
                      </a:r>
                      <a:endParaRPr sz="2000">
                        <a:solidFill>
                          <a:srgbClr val="BF9000"/>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25</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2300">
                          <a:solidFill>
                            <a:srgbClr val="6AA84F"/>
                          </a:solidFill>
                          <a:latin typeface="Oswald"/>
                          <a:ea typeface="Oswald"/>
                          <a:cs typeface="Oswald"/>
                          <a:sym typeface="Oswald"/>
                        </a:rPr>
                        <a:t>Final adjustments</a:t>
                      </a:r>
                      <a:endParaRPr sz="47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2300">
                          <a:solidFill>
                            <a:srgbClr val="6AA84F"/>
                          </a:solidFill>
                          <a:latin typeface="Oswald"/>
                          <a:ea typeface="Oswald"/>
                          <a:cs typeface="Oswald"/>
                          <a:sym typeface="Oswald"/>
                        </a:rPr>
                        <a:t>Last goal-setting day</a:t>
                      </a:r>
                      <a:endParaRPr sz="2300">
                        <a:solidFill>
                          <a:srgbClr val="6AA84F"/>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r>
              <a:tr h="944550">
                <a:tc>
                  <a:txBody>
                    <a:bodyPr/>
                    <a:lstStyle/>
                    <a:p>
                      <a:pPr indent="0" lvl="0" marL="0" rtl="0" algn="ctr">
                        <a:lnSpc>
                          <a:spcPct val="115000"/>
                        </a:lnSpc>
                        <a:spcBef>
                          <a:spcPts val="0"/>
                        </a:spcBef>
                        <a:spcAft>
                          <a:spcPts val="0"/>
                        </a:spcAft>
                        <a:buNone/>
                      </a:pPr>
                      <a:r>
                        <a:rPr lang="en" sz="2400">
                          <a:solidFill>
                            <a:srgbClr val="B7B7B7"/>
                          </a:solidFill>
                          <a:latin typeface="Oswald"/>
                          <a:ea typeface="Oswald"/>
                          <a:cs typeface="Oswald"/>
                          <a:sym typeface="Oswald"/>
                        </a:rPr>
                        <a:t>PD Day</a:t>
                      </a:r>
                      <a:endParaRPr sz="24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0E0E0"/>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700">
                          <a:solidFill>
                            <a:srgbClr val="B7B7B7"/>
                          </a:solidFill>
                          <a:latin typeface="Oswald"/>
                          <a:ea typeface="Oswald"/>
                          <a:cs typeface="Oswald"/>
                          <a:sym typeface="Oswald"/>
                        </a:rPr>
                        <a:t>Truth and Reconciliation Day</a:t>
                      </a:r>
                      <a:endParaRPr sz="17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800">
                          <a:solidFill>
                            <a:srgbClr val="B7B7B7"/>
                          </a:solidFill>
                          <a:latin typeface="Oswald"/>
                          <a:ea typeface="Oswald"/>
                          <a:cs typeface="Oswald"/>
                          <a:sym typeface="Oswald"/>
                        </a:rPr>
                        <a:t>Hand in /</a:t>
                      </a:r>
                      <a:br>
                        <a:rPr lang="en" sz="1800">
                          <a:solidFill>
                            <a:srgbClr val="B7B7B7"/>
                          </a:solidFill>
                          <a:latin typeface="Oswald"/>
                          <a:ea typeface="Oswald"/>
                          <a:cs typeface="Oswald"/>
                          <a:sym typeface="Oswald"/>
                        </a:rPr>
                      </a:br>
                      <a:r>
                        <a:rPr lang="en" sz="1800">
                          <a:solidFill>
                            <a:srgbClr val="B7B7B7"/>
                          </a:solidFill>
                          <a:latin typeface="Oswald"/>
                          <a:ea typeface="Oswald"/>
                          <a:cs typeface="Oswald"/>
                          <a:sym typeface="Oswald"/>
                        </a:rPr>
                        <a:t>Last in-class day for portrait</a:t>
                      </a:r>
                      <a:endParaRPr sz="4800">
                        <a:solidFill>
                          <a:srgbClr val="B7B7B7"/>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990000"/>
                    </a:solidFill>
                  </a:tcPr>
                </a:tc>
                <a:tc>
                  <a:txBody>
                    <a:bodyPr/>
                    <a:lstStyle/>
                    <a:p>
                      <a:pPr indent="0" lvl="0" marL="0" rtl="0" algn="ctr">
                        <a:lnSpc>
                          <a:spcPct val="115000"/>
                        </a:lnSpc>
                        <a:spcBef>
                          <a:spcPts val="0"/>
                        </a:spcBef>
                        <a:spcAft>
                          <a:spcPts val="0"/>
                        </a:spcAft>
                        <a:buNone/>
                      </a:pPr>
                      <a:r>
                        <a:rPr lang="en" sz="2400">
                          <a:solidFill>
                            <a:srgbClr val="6AA84F"/>
                          </a:solidFill>
                          <a:latin typeface="Oswald"/>
                          <a:ea typeface="Oswald"/>
                          <a:cs typeface="Oswald"/>
                          <a:sym typeface="Oswald"/>
                        </a:rPr>
                        <a:t>Start the depth drawing</a:t>
                      </a:r>
                      <a:endParaRPr sz="3600">
                        <a:solidFill>
                          <a:srgbClr val="B7B7B7"/>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c>
                  <a:txBody>
                    <a:bodyPr/>
                    <a:lstStyle/>
                    <a:p>
                      <a:pPr indent="0" lvl="0" marL="0" marR="0" rtl="0" algn="ctr">
                        <a:lnSpc>
                          <a:spcPct val="115000"/>
                        </a:lnSpc>
                        <a:spcBef>
                          <a:spcPts val="0"/>
                        </a:spcBef>
                        <a:spcAft>
                          <a:spcPts val="0"/>
                        </a:spcAft>
                        <a:buNone/>
                      </a:pPr>
                      <a:r>
                        <a:rPr lang="en" sz="1800">
                          <a:solidFill>
                            <a:srgbClr val="B7B7B7"/>
                          </a:solidFill>
                          <a:latin typeface="Oswald"/>
                          <a:ea typeface="Oswald"/>
                          <a:cs typeface="Oswald"/>
                          <a:sym typeface="Oswald"/>
                        </a:rPr>
                        <a:t>Final day to hand in portrait</a:t>
                      </a:r>
                      <a:endParaRPr sz="4800">
                        <a:solidFill>
                          <a:srgbClr val="B7B7B7"/>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990000"/>
                    </a:solidFill>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graphicFrame>
        <p:nvGraphicFramePr>
          <p:cNvPr id="259" name="Google Shape;259;p54"/>
          <p:cNvGraphicFramePr/>
          <p:nvPr/>
        </p:nvGraphicFramePr>
        <p:xfrm>
          <a:off x="138" y="0"/>
          <a:ext cx="3000000" cy="3000000"/>
        </p:xfrm>
        <a:graphic>
          <a:graphicData uri="http://schemas.openxmlformats.org/drawingml/2006/table">
            <a:tbl>
              <a:tblPr>
                <a:noFill/>
                <a:tableStyleId>{A1DFD53F-1196-49FA-9460-D7C02A996023}</a:tableStyleId>
              </a:tblPr>
              <a:tblGrid>
                <a:gridCol w="376000"/>
                <a:gridCol w="379425"/>
                <a:gridCol w="382850"/>
                <a:gridCol w="379425"/>
                <a:gridCol w="379425"/>
                <a:gridCol w="379425"/>
                <a:gridCol w="379425"/>
                <a:gridCol w="379425"/>
                <a:gridCol w="382850"/>
                <a:gridCol w="707475"/>
                <a:gridCol w="707475"/>
                <a:gridCol w="636550"/>
                <a:gridCol w="636550"/>
                <a:gridCol w="702675"/>
                <a:gridCol w="702675"/>
                <a:gridCol w="544025"/>
                <a:gridCol w="544025"/>
                <a:gridCol w="544025"/>
              </a:tblGrid>
              <a:tr h="625725">
                <a:tc gridSpan="18">
                  <a:txBody>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Self-portrait timeline</a:t>
                      </a:r>
                      <a:endParaRPr sz="3600">
                        <a:solidFill>
                          <a:srgbClr val="FFFFFF"/>
                        </a:solidFill>
                        <a:latin typeface="Oswald"/>
                        <a:ea typeface="Oswald"/>
                        <a:cs typeface="Oswald"/>
                        <a:sym typeface="Oswald"/>
                      </a:endParaRPr>
                    </a:p>
                  </a:txBody>
                  <a:tcPr marT="91425" marB="91425" marR="91425" marL="91425" anchor="ctr">
                    <a:lnB cap="flat" cmpd="sng" w="38100">
                      <a:solidFill>
                        <a:srgbClr val="FFFFFF"/>
                      </a:solidFill>
                      <a:prstDash val="solid"/>
                      <a:round/>
                      <a:headEnd len="sm" w="sm" type="none"/>
                      <a:tailEnd len="sm" w="sm" type="none"/>
                    </a:lnB>
                  </a:tcPr>
                </a:tc>
                <a:tc hMerge="1"/>
                <a:tc hMerge="1"/>
                <a:tc hMerge="1"/>
                <a:tc hMerge="1"/>
                <a:tc hMerge="1"/>
                <a:tc hMerge="1"/>
                <a:tc hMerge="1"/>
                <a:tc hMerge="1"/>
                <a:tc hMerge="1"/>
                <a:tc hMerge="1"/>
                <a:tc hMerge="1"/>
                <a:tc hMerge="1"/>
                <a:tc hMerge="1"/>
                <a:tc hMerge="1"/>
                <a:tc hMerge="1"/>
                <a:tc hMerge="1"/>
                <a:tc hMerge="1"/>
              </a:tr>
              <a:tr h="333925">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1</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2</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3</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4</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5</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6</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7</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8</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9</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1</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F9000"/>
                    </a:solidFill>
                  </a:tcPr>
                </a:tc>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2</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F9000"/>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3</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45F06"/>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4</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45F06"/>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5</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990000"/>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6</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990000"/>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7</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8</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9</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r>
              <a:tr h="5091950">
                <a:tc gridSpan="9">
                  <a:txBody>
                    <a:bodyPr/>
                    <a:lstStyle/>
                    <a:p>
                      <a:pPr indent="0" lvl="0" marL="0" rtl="0" algn="ctr">
                        <a:lnSpc>
                          <a:spcPct val="150000"/>
                        </a:lnSpc>
                        <a:spcBef>
                          <a:spcPts val="0"/>
                        </a:spcBef>
                        <a:spcAft>
                          <a:spcPts val="0"/>
                        </a:spcAft>
                        <a:buNone/>
                      </a:pPr>
                      <a:r>
                        <a:t/>
                      </a:r>
                      <a:endParaRPr sz="1200">
                        <a:solidFill>
                          <a:srgbClr val="FFFFFF"/>
                        </a:solidFill>
                        <a:latin typeface="Open Sans SemiBold"/>
                        <a:ea typeface="Open Sans SemiBold"/>
                        <a:cs typeface="Open Sans SemiBold"/>
                        <a:sym typeface="Open Sans SemiBold"/>
                      </a:endParaRPr>
                    </a:p>
                    <a:p>
                      <a:pPr indent="0" lvl="0" marL="0" rtl="0" algn="ctr">
                        <a:lnSpc>
                          <a:spcPct val="150000"/>
                        </a:lnSpc>
                        <a:spcBef>
                          <a:spcPts val="0"/>
                        </a:spcBef>
                        <a:spcAft>
                          <a:spcPts val="0"/>
                        </a:spcAft>
                        <a:buNone/>
                      </a:pPr>
                      <a:r>
                        <a:rPr b="1" lang="en">
                          <a:solidFill>
                            <a:srgbClr val="FFFFFF"/>
                          </a:solidFill>
                          <a:latin typeface="Open Sans"/>
                          <a:ea typeface="Open Sans"/>
                          <a:cs typeface="Open Sans"/>
                          <a:sym typeface="Open Sans"/>
                        </a:rPr>
                        <a:t>Skill building</a:t>
                      </a:r>
                      <a:endParaRPr b="1">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የክህሎት ግንባታ</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بناء المهارات</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desenvolupament d'habilitats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技能培养</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ساخت مهارت</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कौशल विकास</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スキル構築</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기술 구축</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avakirina jêhatîbûnê</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desenvolvimento de habilidades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ਹੁਨਰ ਨਿਰਮਾਣ</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развитие навыков</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xirfad dhisid</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desarrollo de habilidades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kujenga ujuzi</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pagbuo ng kasanayan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beceri geliştirme</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формування навичок</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xây dựng kỹ năng</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hMerge="1"/>
                <a:tc hMerge="1"/>
                <a:tc hMerge="1"/>
                <a:tc hMerge="1"/>
                <a:tc hMerge="1"/>
                <a:tc hMerge="1"/>
                <a:tc hMerge="1"/>
                <a:tc hMerge="1"/>
                <a:tc gridSpan="2">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
                          <a:solidFill>
                            <a:srgbClr val="FFFFFF"/>
                          </a:solidFill>
                          <a:latin typeface="Open Sans"/>
                          <a:ea typeface="Open Sans"/>
                          <a:cs typeface="Open Sans"/>
                          <a:sym typeface="Open Sans"/>
                        </a:rPr>
                        <a:t>Light outline</a:t>
                      </a:r>
                      <a:endParaRPr b="1">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የብርሃን ንድፍ</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مخطط الضوء</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contorn lleuger</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浅色轮廓</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طرح کلی نور</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प्रकाश रूपरेखा</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明るい輪郭</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가벼운 윤곽</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nexşeya ronahî</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contorno claro</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ਰੋਸ਼ਨੀ ਰੂਪਰੇਖਾ</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световой контур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dulmar iftiin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contorno de luz</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muhtasari wa mwanga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liwanag na balangkas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hafif ana hat</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легкий контур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phác thảo ánh sáng</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F9000"/>
                    </a:solidFill>
                  </a:tcPr>
                </a:tc>
                <a:tc hMerge="1"/>
                <a:tc gridSpan="2">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
                          <a:solidFill>
                            <a:srgbClr val="FFFFFF"/>
                          </a:solidFill>
                          <a:latin typeface="Open Sans"/>
                          <a:ea typeface="Open Sans"/>
                          <a:cs typeface="Open Sans"/>
                          <a:sym typeface="Open Sans"/>
                        </a:rPr>
                        <a:t>First layer</a:t>
                      </a:r>
                      <a:endParaRPr>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የመጀመሪያ ንብርብር</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الطبقة الأولى</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primera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第一层</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لایه اول</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पहली सतह</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最初の層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첫 번째 레이어</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qata yekem</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primeira camada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ਪਹਿਲੀ ਪਰਤ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первый слой</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lakabka koowaad</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primera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safu ya kwanza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unang layer</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ilk katman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перший шар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lớp đầu tiên</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45F06"/>
                    </a:solidFill>
                  </a:tcPr>
                </a:tc>
                <a:tc hMerge="1"/>
                <a:tc gridSpan="2">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
                          <a:solidFill>
                            <a:srgbClr val="FFFFFF"/>
                          </a:solidFill>
                          <a:latin typeface="Open Sans"/>
                          <a:ea typeface="Open Sans"/>
                          <a:cs typeface="Open Sans"/>
                          <a:sym typeface="Open Sans"/>
                        </a:rPr>
                        <a:t>Second layer </a:t>
                      </a:r>
                      <a:endParaRPr b="1">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ሁለተኛ ንብርብር</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الطبقة الثانية</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segona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第二层</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لایه دوم</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दूसरी परत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2層目</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두 번째 층</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qata duyemîn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segunda camada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ਦੂਜੀ ਪਰਤ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второй слой</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lakabka labaad</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segunda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safu ya pili</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pangalawang layer</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ikinci katman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другий шар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lớp thứ hai</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990000"/>
                    </a:solidFill>
                  </a:tcPr>
                </a:tc>
                <a:tc hMerge="1"/>
                <a:tc gridSpan="3">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 sz="1300">
                          <a:solidFill>
                            <a:srgbClr val="FFFFFF"/>
                          </a:solidFill>
                          <a:latin typeface="Open Sans"/>
                          <a:ea typeface="Open Sans"/>
                          <a:cs typeface="Open Sans"/>
                          <a:sym typeface="Open Sans"/>
                        </a:rPr>
                        <a:t>Adjustment</a:t>
                      </a:r>
                      <a:endParaRPr b="1" sz="13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ማስተካከል</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تعديل</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ajust</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调整</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تنظیم</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समायोजन</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調整</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조정</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lêanî</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Ajuste</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ਵਿਵਸਥਾ</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корректирование</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hagaajinta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ajuste</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marekebisho</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pagsasaayos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ayarlama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коригування</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điều chỉnh</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c hMerge="1"/>
                <a:tc hMerge="1"/>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grpSp>
        <p:nvGrpSpPr>
          <p:cNvPr id="264" name="Google Shape;264;p55"/>
          <p:cNvGrpSpPr/>
          <p:nvPr/>
        </p:nvGrpSpPr>
        <p:grpSpPr>
          <a:xfrm>
            <a:off x="980617" y="783225"/>
            <a:ext cx="7376949" cy="5846100"/>
            <a:chOff x="819975" y="0"/>
            <a:chExt cx="8984227" cy="7119839"/>
          </a:xfrm>
        </p:grpSpPr>
        <p:pic>
          <p:nvPicPr>
            <p:cNvPr id="265" name="Google Shape;265;p55"/>
            <p:cNvPicPr preferRelativeResize="0"/>
            <p:nvPr/>
          </p:nvPicPr>
          <p:blipFill>
            <a:blip r:embed="rId3">
              <a:alphaModFix/>
            </a:blip>
            <a:stretch>
              <a:fillRect/>
            </a:stretch>
          </p:blipFill>
          <p:spPr>
            <a:xfrm>
              <a:off x="819975" y="0"/>
              <a:ext cx="1182624" cy="914400"/>
            </a:xfrm>
            <a:prstGeom prst="rect">
              <a:avLst/>
            </a:prstGeom>
            <a:noFill/>
            <a:ln>
              <a:noFill/>
            </a:ln>
          </p:spPr>
        </p:pic>
        <p:pic>
          <p:nvPicPr>
            <p:cNvPr id="266" name="Google Shape;266;p55"/>
            <p:cNvPicPr preferRelativeResize="0"/>
            <p:nvPr/>
          </p:nvPicPr>
          <p:blipFill>
            <a:blip r:embed="rId4">
              <a:alphaModFix/>
            </a:blip>
            <a:stretch>
              <a:fillRect/>
            </a:stretch>
          </p:blipFill>
          <p:spPr>
            <a:xfrm>
              <a:off x="819975" y="1034247"/>
              <a:ext cx="1182624" cy="914400"/>
            </a:xfrm>
            <a:prstGeom prst="rect">
              <a:avLst/>
            </a:prstGeom>
            <a:noFill/>
            <a:ln>
              <a:noFill/>
            </a:ln>
          </p:spPr>
        </p:pic>
        <p:pic>
          <p:nvPicPr>
            <p:cNvPr id="267" name="Google Shape;267;p55"/>
            <p:cNvPicPr preferRelativeResize="0"/>
            <p:nvPr/>
          </p:nvPicPr>
          <p:blipFill>
            <a:blip r:embed="rId5">
              <a:alphaModFix/>
            </a:blip>
            <a:stretch>
              <a:fillRect/>
            </a:stretch>
          </p:blipFill>
          <p:spPr>
            <a:xfrm>
              <a:off x="819975" y="2068495"/>
              <a:ext cx="1182624" cy="914400"/>
            </a:xfrm>
            <a:prstGeom prst="rect">
              <a:avLst/>
            </a:prstGeom>
            <a:noFill/>
            <a:ln>
              <a:noFill/>
            </a:ln>
          </p:spPr>
        </p:pic>
        <p:grpSp>
          <p:nvGrpSpPr>
            <p:cNvPr id="268" name="Google Shape;268;p55"/>
            <p:cNvGrpSpPr/>
            <p:nvPr/>
          </p:nvGrpSpPr>
          <p:grpSpPr>
            <a:xfrm>
              <a:off x="823106" y="3102742"/>
              <a:ext cx="1414286" cy="914378"/>
              <a:chOff x="455150" y="4738700"/>
              <a:chExt cx="1058439" cy="685801"/>
            </a:xfrm>
          </p:grpSpPr>
          <p:pic>
            <p:nvPicPr>
              <p:cNvPr id="269" name="Google Shape;269;p55"/>
              <p:cNvPicPr preferRelativeResize="0"/>
              <p:nvPr/>
            </p:nvPicPr>
            <p:blipFill>
              <a:blip r:embed="rId6">
                <a:alphaModFix/>
              </a:blip>
              <a:stretch>
                <a:fillRect/>
              </a:stretch>
            </p:blipFill>
            <p:spPr>
              <a:xfrm>
                <a:off x="455150" y="4738700"/>
                <a:ext cx="529046" cy="685800"/>
              </a:xfrm>
              <a:prstGeom prst="rect">
                <a:avLst/>
              </a:prstGeom>
              <a:noFill/>
              <a:ln>
                <a:noFill/>
              </a:ln>
            </p:spPr>
          </p:pic>
          <p:pic>
            <p:nvPicPr>
              <p:cNvPr id="270" name="Google Shape;270;p55"/>
              <p:cNvPicPr preferRelativeResize="0"/>
              <p:nvPr/>
            </p:nvPicPr>
            <p:blipFill>
              <a:blip r:embed="rId7">
                <a:alphaModFix/>
              </a:blip>
              <a:stretch>
                <a:fillRect/>
              </a:stretch>
            </p:blipFill>
            <p:spPr>
              <a:xfrm>
                <a:off x="984200" y="4738700"/>
                <a:ext cx="529389" cy="685800"/>
              </a:xfrm>
              <a:prstGeom prst="rect">
                <a:avLst/>
              </a:prstGeom>
              <a:noFill/>
              <a:ln>
                <a:noFill/>
              </a:ln>
            </p:spPr>
          </p:pic>
        </p:grpSp>
        <p:grpSp>
          <p:nvGrpSpPr>
            <p:cNvPr id="271" name="Google Shape;271;p55"/>
            <p:cNvGrpSpPr/>
            <p:nvPr/>
          </p:nvGrpSpPr>
          <p:grpSpPr>
            <a:xfrm>
              <a:off x="823112" y="4136967"/>
              <a:ext cx="1414299" cy="914381"/>
              <a:chOff x="447051" y="5424505"/>
              <a:chExt cx="1064664" cy="685803"/>
            </a:xfrm>
          </p:grpSpPr>
          <p:pic>
            <p:nvPicPr>
              <p:cNvPr id="272" name="Google Shape;272;p55"/>
              <p:cNvPicPr preferRelativeResize="0"/>
              <p:nvPr/>
            </p:nvPicPr>
            <p:blipFill>
              <a:blip r:embed="rId8">
                <a:alphaModFix/>
              </a:blip>
              <a:stretch>
                <a:fillRect/>
              </a:stretch>
            </p:blipFill>
            <p:spPr>
              <a:xfrm>
                <a:off x="979451" y="5424507"/>
                <a:ext cx="532264" cy="685800"/>
              </a:xfrm>
              <a:prstGeom prst="rect">
                <a:avLst/>
              </a:prstGeom>
              <a:noFill/>
              <a:ln>
                <a:noFill/>
              </a:ln>
            </p:spPr>
          </p:pic>
          <p:pic>
            <p:nvPicPr>
              <p:cNvPr id="273" name="Google Shape;273;p55"/>
              <p:cNvPicPr preferRelativeResize="0"/>
              <p:nvPr/>
            </p:nvPicPr>
            <p:blipFill>
              <a:blip r:embed="rId9">
                <a:alphaModFix/>
              </a:blip>
              <a:stretch>
                <a:fillRect/>
              </a:stretch>
            </p:blipFill>
            <p:spPr>
              <a:xfrm>
                <a:off x="447051" y="5424505"/>
                <a:ext cx="532397" cy="685800"/>
              </a:xfrm>
              <a:prstGeom prst="rect">
                <a:avLst/>
              </a:prstGeom>
              <a:noFill/>
              <a:ln>
                <a:noFill/>
              </a:ln>
            </p:spPr>
          </p:pic>
        </p:grpSp>
        <p:pic>
          <p:nvPicPr>
            <p:cNvPr id="274" name="Google Shape;274;p55"/>
            <p:cNvPicPr preferRelativeResize="0"/>
            <p:nvPr/>
          </p:nvPicPr>
          <p:blipFill>
            <a:blip r:embed="rId10">
              <a:alphaModFix/>
            </a:blip>
            <a:stretch>
              <a:fillRect/>
            </a:stretch>
          </p:blipFill>
          <p:spPr>
            <a:xfrm>
              <a:off x="825151" y="5171195"/>
              <a:ext cx="707136" cy="914400"/>
            </a:xfrm>
            <a:prstGeom prst="rect">
              <a:avLst/>
            </a:prstGeom>
            <a:noFill/>
            <a:ln>
              <a:noFill/>
            </a:ln>
          </p:spPr>
        </p:pic>
        <p:grpSp>
          <p:nvGrpSpPr>
            <p:cNvPr id="275" name="Google Shape;275;p55"/>
            <p:cNvGrpSpPr/>
            <p:nvPr/>
          </p:nvGrpSpPr>
          <p:grpSpPr>
            <a:xfrm>
              <a:off x="825152" y="6205442"/>
              <a:ext cx="2818393" cy="914391"/>
              <a:chOff x="457202" y="6795867"/>
              <a:chExt cx="2818393" cy="914391"/>
            </a:xfrm>
          </p:grpSpPr>
          <p:grpSp>
            <p:nvGrpSpPr>
              <p:cNvPr id="276" name="Google Shape;276;p55"/>
              <p:cNvGrpSpPr/>
              <p:nvPr/>
            </p:nvGrpSpPr>
            <p:grpSpPr>
              <a:xfrm>
                <a:off x="457202" y="6795880"/>
                <a:ext cx="1426468" cy="914378"/>
                <a:chOff x="457200" y="6796100"/>
                <a:chExt cx="1065801" cy="685801"/>
              </a:xfrm>
            </p:grpSpPr>
            <p:pic>
              <p:nvPicPr>
                <p:cNvPr id="277" name="Google Shape;277;p55"/>
                <p:cNvPicPr preferRelativeResize="0"/>
                <p:nvPr/>
              </p:nvPicPr>
              <p:blipFill>
                <a:blip r:embed="rId11">
                  <a:alphaModFix/>
                </a:blip>
                <a:stretch>
                  <a:fillRect/>
                </a:stretch>
              </p:blipFill>
              <p:spPr>
                <a:xfrm>
                  <a:off x="457200" y="6796100"/>
                  <a:ext cx="532397" cy="685801"/>
                </a:xfrm>
                <a:prstGeom prst="rect">
                  <a:avLst/>
                </a:prstGeom>
                <a:noFill/>
                <a:ln>
                  <a:noFill/>
                </a:ln>
              </p:spPr>
            </p:pic>
            <p:pic>
              <p:nvPicPr>
                <p:cNvPr id="278" name="Google Shape;278;p55"/>
                <p:cNvPicPr preferRelativeResize="0"/>
                <p:nvPr/>
              </p:nvPicPr>
              <p:blipFill>
                <a:blip r:embed="rId12">
                  <a:alphaModFix/>
                </a:blip>
                <a:stretch>
                  <a:fillRect/>
                </a:stretch>
              </p:blipFill>
              <p:spPr>
                <a:xfrm>
                  <a:off x="989601" y="6796100"/>
                  <a:ext cx="533401" cy="685801"/>
                </a:xfrm>
                <a:prstGeom prst="rect">
                  <a:avLst/>
                </a:prstGeom>
                <a:noFill/>
                <a:ln>
                  <a:noFill/>
                </a:ln>
              </p:spPr>
            </p:pic>
          </p:grpSp>
          <p:grpSp>
            <p:nvGrpSpPr>
              <p:cNvPr id="279" name="Google Shape;279;p55"/>
              <p:cNvGrpSpPr/>
              <p:nvPr/>
            </p:nvGrpSpPr>
            <p:grpSpPr>
              <a:xfrm>
                <a:off x="1861350" y="6795867"/>
                <a:ext cx="1414245" cy="914382"/>
                <a:chOff x="1511713" y="6796096"/>
                <a:chExt cx="1060790" cy="685804"/>
              </a:xfrm>
            </p:grpSpPr>
            <p:pic>
              <p:nvPicPr>
                <p:cNvPr id="280" name="Google Shape;280;p55"/>
                <p:cNvPicPr preferRelativeResize="0"/>
                <p:nvPr/>
              </p:nvPicPr>
              <p:blipFill>
                <a:blip r:embed="rId13">
                  <a:alphaModFix/>
                </a:blip>
                <a:stretch>
                  <a:fillRect/>
                </a:stretch>
              </p:blipFill>
              <p:spPr>
                <a:xfrm>
                  <a:off x="1511713" y="6796099"/>
                  <a:ext cx="532398" cy="685801"/>
                </a:xfrm>
                <a:prstGeom prst="rect">
                  <a:avLst/>
                </a:prstGeom>
                <a:noFill/>
                <a:ln>
                  <a:noFill/>
                </a:ln>
              </p:spPr>
            </p:pic>
            <p:pic>
              <p:nvPicPr>
                <p:cNvPr id="281" name="Google Shape;281;p55"/>
                <p:cNvPicPr preferRelativeResize="0"/>
                <p:nvPr/>
              </p:nvPicPr>
              <p:blipFill>
                <a:blip r:embed="rId14">
                  <a:alphaModFix/>
                </a:blip>
                <a:stretch>
                  <a:fillRect/>
                </a:stretch>
              </p:blipFill>
              <p:spPr>
                <a:xfrm>
                  <a:off x="2044101" y="6796096"/>
                  <a:ext cx="528402" cy="685801"/>
                </a:xfrm>
                <a:prstGeom prst="rect">
                  <a:avLst/>
                </a:prstGeom>
                <a:noFill/>
                <a:ln>
                  <a:noFill/>
                </a:ln>
              </p:spPr>
            </p:pic>
          </p:grpSp>
        </p:grpSp>
        <p:sp>
          <p:nvSpPr>
            <p:cNvPr id="282" name="Google Shape;282;p55"/>
            <p:cNvSpPr txBox="1"/>
            <p:nvPr/>
          </p:nvSpPr>
          <p:spPr>
            <a:xfrm>
              <a:off x="2428954" y="0"/>
              <a:ext cx="73752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B7B7B7"/>
                  </a:solidFill>
                  <a:latin typeface="Open Sans"/>
                  <a:ea typeface="Open Sans"/>
                  <a:cs typeface="Open Sans"/>
                  <a:sym typeface="Open Sans"/>
                </a:rPr>
                <a:t>Step </a:t>
              </a:r>
              <a:r>
                <a:rPr b="1" lang="en" sz="1700">
                  <a:solidFill>
                    <a:srgbClr val="FFFFFF"/>
                  </a:solidFill>
                  <a:latin typeface="Open Sans"/>
                  <a:ea typeface="Open Sans"/>
                  <a:cs typeface="Open Sans"/>
                  <a:sym typeface="Open Sans"/>
                </a:rPr>
                <a:t>1</a:t>
              </a:r>
              <a:r>
                <a:rPr lang="en" sz="1700">
                  <a:solidFill>
                    <a:srgbClr val="B7B7B7"/>
                  </a:solidFill>
                  <a:latin typeface="Open Sans"/>
                  <a:ea typeface="Open Sans"/>
                  <a:cs typeface="Open Sans"/>
                  <a:sym typeface="Open Sans"/>
                </a:rPr>
                <a:t>. Learn the difference between</a:t>
              </a:r>
              <a:r>
                <a:rPr b="1" lang="en" sz="1700">
                  <a:solidFill>
                    <a:srgbClr val="B7B7B7"/>
                  </a:solidFill>
                  <a:latin typeface="Open Sans"/>
                  <a:ea typeface="Open Sans"/>
                  <a:cs typeface="Open Sans"/>
                  <a:sym typeface="Open Sans"/>
                </a:rPr>
                <a:t> </a:t>
              </a:r>
              <a:r>
                <a:rPr b="1" lang="en" sz="1700">
                  <a:solidFill>
                    <a:srgbClr val="FFFFFF"/>
                  </a:solidFill>
                  <a:latin typeface="Open Sans"/>
                  <a:ea typeface="Open Sans"/>
                  <a:cs typeface="Open Sans"/>
                  <a:sym typeface="Open Sans"/>
                </a:rPr>
                <a:t>looking and seeing</a:t>
              </a:r>
              <a:endParaRPr b="1" sz="1700">
                <a:solidFill>
                  <a:srgbClr val="FFFFFF"/>
                </a:solidFill>
                <a:latin typeface="Open Sans"/>
                <a:ea typeface="Open Sans"/>
                <a:cs typeface="Open Sans"/>
                <a:sym typeface="Open Sans"/>
              </a:endParaRPr>
            </a:p>
          </p:txBody>
        </p:sp>
        <p:sp>
          <p:nvSpPr>
            <p:cNvPr id="283" name="Google Shape;283;p55"/>
            <p:cNvSpPr txBox="1"/>
            <p:nvPr/>
          </p:nvSpPr>
          <p:spPr>
            <a:xfrm>
              <a:off x="2428954" y="1034248"/>
              <a:ext cx="73752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B7B7B7"/>
                  </a:solidFill>
                  <a:latin typeface="Open Sans"/>
                  <a:ea typeface="Open Sans"/>
                  <a:cs typeface="Open Sans"/>
                  <a:sym typeface="Open Sans"/>
                </a:rPr>
                <a:t>Step </a:t>
              </a:r>
              <a:r>
                <a:rPr b="1" lang="en" sz="1700">
                  <a:solidFill>
                    <a:srgbClr val="FFFFFF"/>
                  </a:solidFill>
                  <a:latin typeface="Open Sans"/>
                  <a:ea typeface="Open Sans"/>
                  <a:cs typeface="Open Sans"/>
                  <a:sym typeface="Open Sans"/>
                </a:rPr>
                <a:t>2</a:t>
              </a:r>
              <a:r>
                <a:rPr lang="en" sz="1700">
                  <a:solidFill>
                    <a:srgbClr val="B7B7B7"/>
                  </a:solidFill>
                  <a:latin typeface="Open Sans"/>
                  <a:ea typeface="Open Sans"/>
                  <a:cs typeface="Open Sans"/>
                  <a:sym typeface="Open Sans"/>
                </a:rPr>
                <a:t>. Improve your ability to </a:t>
              </a:r>
              <a:r>
                <a:rPr b="1" lang="en" sz="1700">
                  <a:solidFill>
                    <a:srgbClr val="FFFFFF"/>
                  </a:solidFill>
                  <a:latin typeface="Open Sans"/>
                  <a:ea typeface="Open Sans"/>
                  <a:cs typeface="Open Sans"/>
                  <a:sym typeface="Open Sans"/>
                </a:rPr>
                <a:t>draw details</a:t>
              </a:r>
              <a:endParaRPr sz="1700">
                <a:solidFill>
                  <a:srgbClr val="B7B7B7"/>
                </a:solidFill>
              </a:endParaRPr>
            </a:p>
          </p:txBody>
        </p:sp>
        <p:sp>
          <p:nvSpPr>
            <p:cNvPr id="284" name="Google Shape;284;p55"/>
            <p:cNvSpPr txBox="1"/>
            <p:nvPr/>
          </p:nvSpPr>
          <p:spPr>
            <a:xfrm>
              <a:off x="2428954" y="2090622"/>
              <a:ext cx="73752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B7B7B7"/>
                  </a:solidFill>
                  <a:latin typeface="Open Sans"/>
                  <a:ea typeface="Open Sans"/>
                  <a:cs typeface="Open Sans"/>
                  <a:sym typeface="Open Sans"/>
                </a:rPr>
                <a:t>Step </a:t>
              </a:r>
              <a:r>
                <a:rPr b="1" lang="en" sz="1700">
                  <a:solidFill>
                    <a:srgbClr val="FFFFFF"/>
                  </a:solidFill>
                  <a:latin typeface="Open Sans"/>
                  <a:ea typeface="Open Sans"/>
                  <a:cs typeface="Open Sans"/>
                  <a:sym typeface="Open Sans"/>
                </a:rPr>
                <a:t>3</a:t>
              </a:r>
              <a:r>
                <a:rPr lang="en" sz="1700">
                  <a:solidFill>
                    <a:srgbClr val="B7B7B7"/>
                  </a:solidFill>
                  <a:latin typeface="Open Sans"/>
                  <a:ea typeface="Open Sans"/>
                  <a:cs typeface="Open Sans"/>
                  <a:sym typeface="Open Sans"/>
                </a:rPr>
                <a:t>. Learn how to </a:t>
              </a:r>
              <a:r>
                <a:rPr b="1" lang="en" sz="1700">
                  <a:solidFill>
                    <a:srgbClr val="FFFFFF"/>
                  </a:solidFill>
                  <a:latin typeface="Open Sans"/>
                  <a:ea typeface="Open Sans"/>
                  <a:cs typeface="Open Sans"/>
                  <a:sym typeface="Open Sans"/>
                </a:rPr>
                <a:t>draw angles</a:t>
              </a:r>
              <a:r>
                <a:rPr b="1" lang="en" sz="1700">
                  <a:solidFill>
                    <a:srgbClr val="B7B7B7"/>
                  </a:solidFill>
                  <a:latin typeface="Open Sans"/>
                  <a:ea typeface="Open Sans"/>
                  <a:cs typeface="Open Sans"/>
                  <a:sym typeface="Open Sans"/>
                </a:rPr>
                <a:t> </a:t>
              </a:r>
              <a:r>
                <a:rPr lang="en" sz="1700">
                  <a:solidFill>
                    <a:srgbClr val="B7B7B7"/>
                  </a:solidFill>
                  <a:latin typeface="Open Sans"/>
                  <a:ea typeface="Open Sans"/>
                  <a:cs typeface="Open Sans"/>
                  <a:sym typeface="Open Sans"/>
                </a:rPr>
                <a:t>and </a:t>
              </a:r>
              <a:r>
                <a:rPr b="1" lang="en" sz="1700">
                  <a:solidFill>
                    <a:srgbClr val="FFFFFF"/>
                  </a:solidFill>
                  <a:latin typeface="Open Sans"/>
                  <a:ea typeface="Open Sans"/>
                  <a:cs typeface="Open Sans"/>
                  <a:sym typeface="Open Sans"/>
                </a:rPr>
                <a:t>shade</a:t>
              </a:r>
              <a:endParaRPr sz="1700">
                <a:solidFill>
                  <a:srgbClr val="B7B7B7"/>
                </a:solidFill>
              </a:endParaRPr>
            </a:p>
          </p:txBody>
        </p:sp>
        <p:sp>
          <p:nvSpPr>
            <p:cNvPr id="285" name="Google Shape;285;p55"/>
            <p:cNvSpPr txBox="1"/>
            <p:nvPr/>
          </p:nvSpPr>
          <p:spPr>
            <a:xfrm>
              <a:off x="2428954" y="3146995"/>
              <a:ext cx="73752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B7B7B7"/>
                  </a:solidFill>
                  <a:latin typeface="Open Sans"/>
                  <a:ea typeface="Open Sans"/>
                  <a:cs typeface="Open Sans"/>
                  <a:sym typeface="Open Sans"/>
                </a:rPr>
                <a:t>Step </a:t>
              </a:r>
              <a:r>
                <a:rPr b="1" lang="en" sz="1700">
                  <a:solidFill>
                    <a:srgbClr val="FFFFFF"/>
                  </a:solidFill>
                  <a:latin typeface="Open Sans"/>
                  <a:ea typeface="Open Sans"/>
                  <a:cs typeface="Open Sans"/>
                  <a:sym typeface="Open Sans"/>
                </a:rPr>
                <a:t>4</a:t>
              </a:r>
              <a:r>
                <a:rPr lang="en" sz="1700">
                  <a:solidFill>
                    <a:srgbClr val="B7B7B7"/>
                  </a:solidFill>
                  <a:latin typeface="Open Sans"/>
                  <a:ea typeface="Open Sans"/>
                  <a:cs typeface="Open Sans"/>
                  <a:sym typeface="Open Sans"/>
                </a:rPr>
                <a:t>. Use </a:t>
              </a:r>
              <a:r>
                <a:rPr b="1" lang="en" sz="1700">
                  <a:solidFill>
                    <a:srgbClr val="FFFFFF"/>
                  </a:solidFill>
                  <a:latin typeface="Open Sans"/>
                  <a:ea typeface="Open Sans"/>
                  <a:cs typeface="Open Sans"/>
                  <a:sym typeface="Open Sans"/>
                </a:rPr>
                <a:t>blending to make things look 3D</a:t>
              </a:r>
              <a:endParaRPr sz="1700">
                <a:solidFill>
                  <a:srgbClr val="B7B7B7"/>
                </a:solidFill>
              </a:endParaRPr>
            </a:p>
          </p:txBody>
        </p:sp>
        <p:sp>
          <p:nvSpPr>
            <p:cNvPr id="286" name="Google Shape;286;p55"/>
            <p:cNvSpPr txBox="1"/>
            <p:nvPr/>
          </p:nvSpPr>
          <p:spPr>
            <a:xfrm>
              <a:off x="2428954" y="4148031"/>
              <a:ext cx="73752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lang="en" sz="1700">
                  <a:solidFill>
                    <a:srgbClr val="B7B7B7"/>
                  </a:solidFill>
                  <a:latin typeface="Open Sans"/>
                  <a:ea typeface="Open Sans"/>
                  <a:cs typeface="Open Sans"/>
                  <a:sym typeface="Open Sans"/>
                </a:rPr>
                <a:t>Step</a:t>
              </a:r>
              <a:r>
                <a:rPr b="1" lang="en" sz="1700">
                  <a:solidFill>
                    <a:srgbClr val="FFFFFF"/>
                  </a:solidFill>
                  <a:latin typeface="Open Sans"/>
                  <a:ea typeface="Open Sans"/>
                  <a:cs typeface="Open Sans"/>
                  <a:sym typeface="Open Sans"/>
                </a:rPr>
                <a:t> 5</a:t>
              </a:r>
              <a:r>
                <a:rPr lang="en" sz="1700">
                  <a:solidFill>
                    <a:srgbClr val="B7B7B7"/>
                  </a:solidFill>
                  <a:latin typeface="Open Sans"/>
                  <a:ea typeface="Open Sans"/>
                  <a:cs typeface="Open Sans"/>
                  <a:sym typeface="Open Sans"/>
                </a:rPr>
                <a:t>. Practice observing and drawing </a:t>
              </a:r>
              <a:r>
                <a:rPr b="1" lang="en" sz="1700">
                  <a:solidFill>
                    <a:srgbClr val="FFFFFF"/>
                  </a:solidFill>
                  <a:latin typeface="Open Sans"/>
                  <a:ea typeface="Open Sans"/>
                  <a:cs typeface="Open Sans"/>
                  <a:sym typeface="Open Sans"/>
                </a:rPr>
                <a:t>parts of the face</a:t>
              </a:r>
              <a:endParaRPr b="1" sz="1700">
                <a:solidFill>
                  <a:srgbClr val="B7B7B7"/>
                </a:solidFill>
              </a:endParaRPr>
            </a:p>
          </p:txBody>
        </p:sp>
        <p:sp>
          <p:nvSpPr>
            <p:cNvPr id="287" name="Google Shape;287;p55"/>
            <p:cNvSpPr txBox="1"/>
            <p:nvPr/>
          </p:nvSpPr>
          <p:spPr>
            <a:xfrm>
              <a:off x="2428954" y="5176729"/>
              <a:ext cx="73752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B7B7B7"/>
                  </a:solidFill>
                  <a:latin typeface="Open Sans"/>
                  <a:ea typeface="Open Sans"/>
                  <a:cs typeface="Open Sans"/>
                  <a:sym typeface="Open Sans"/>
                </a:rPr>
                <a:t>Step </a:t>
              </a:r>
              <a:r>
                <a:rPr b="1" lang="en" sz="1700">
                  <a:solidFill>
                    <a:srgbClr val="FFFFFF"/>
                  </a:solidFill>
                  <a:latin typeface="Open Sans"/>
                  <a:ea typeface="Open Sans"/>
                  <a:cs typeface="Open Sans"/>
                  <a:sym typeface="Open Sans"/>
                </a:rPr>
                <a:t>6</a:t>
              </a:r>
              <a:r>
                <a:rPr lang="en" sz="1700">
                  <a:solidFill>
                    <a:srgbClr val="B7B7B7"/>
                  </a:solidFill>
                  <a:latin typeface="Open Sans"/>
                  <a:ea typeface="Open Sans"/>
                  <a:cs typeface="Open Sans"/>
                  <a:sym typeface="Open Sans"/>
                </a:rPr>
                <a:t>. Improve how you draw </a:t>
              </a:r>
              <a:r>
                <a:rPr b="1" lang="en" sz="1700">
                  <a:solidFill>
                    <a:srgbClr val="FFFFFF"/>
                  </a:solidFill>
                  <a:latin typeface="Open Sans"/>
                  <a:ea typeface="Open Sans"/>
                  <a:cs typeface="Open Sans"/>
                  <a:sym typeface="Open Sans"/>
                </a:rPr>
                <a:t>hair textures</a:t>
              </a:r>
              <a:endParaRPr b="1" sz="1700">
                <a:solidFill>
                  <a:srgbClr val="FFFFFF"/>
                </a:solidFill>
                <a:latin typeface="Open Sans"/>
                <a:ea typeface="Open Sans"/>
                <a:cs typeface="Open Sans"/>
                <a:sym typeface="Open Sans"/>
              </a:endParaRPr>
            </a:p>
          </p:txBody>
        </p:sp>
        <p:sp>
          <p:nvSpPr>
            <p:cNvPr id="288" name="Google Shape;288;p55"/>
            <p:cNvSpPr txBox="1"/>
            <p:nvPr/>
          </p:nvSpPr>
          <p:spPr>
            <a:xfrm>
              <a:off x="4509502" y="6205439"/>
              <a:ext cx="52947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B7B7B7"/>
                  </a:solidFill>
                  <a:latin typeface="Open Sans"/>
                  <a:ea typeface="Open Sans"/>
                  <a:cs typeface="Open Sans"/>
                  <a:sym typeface="Open Sans"/>
                </a:rPr>
                <a:t>Step </a:t>
              </a:r>
              <a:r>
                <a:rPr b="1" lang="en" sz="1700">
                  <a:solidFill>
                    <a:srgbClr val="FFFFFF"/>
                  </a:solidFill>
                  <a:latin typeface="Open Sans"/>
                  <a:ea typeface="Open Sans"/>
                  <a:cs typeface="Open Sans"/>
                  <a:sym typeface="Open Sans"/>
                </a:rPr>
                <a:t>7</a:t>
              </a:r>
              <a:r>
                <a:rPr lang="en" sz="1700">
                  <a:solidFill>
                    <a:srgbClr val="B7B7B7"/>
                  </a:solidFill>
                  <a:latin typeface="Open Sans"/>
                  <a:ea typeface="Open Sans"/>
                  <a:cs typeface="Open Sans"/>
                  <a:sym typeface="Open Sans"/>
                </a:rPr>
                <a:t>. Practice drawing it </a:t>
              </a:r>
              <a:r>
                <a:rPr b="1" lang="en" sz="1700">
                  <a:solidFill>
                    <a:srgbClr val="FFFFFF"/>
                  </a:solidFill>
                  <a:latin typeface="Open Sans"/>
                  <a:ea typeface="Open Sans"/>
                  <a:cs typeface="Open Sans"/>
                  <a:sym typeface="Open Sans"/>
                </a:rPr>
                <a:t>all together</a:t>
              </a:r>
              <a:endParaRPr b="1" sz="1700">
                <a:solidFill>
                  <a:srgbClr val="B7B7B7"/>
                </a:solidFill>
              </a:endParaRPr>
            </a:p>
          </p:txBody>
        </p:sp>
      </p:grpSp>
      <p:sp>
        <p:nvSpPr>
          <p:cNvPr id="289" name="Google Shape;289;p55"/>
          <p:cNvSpPr txBox="1"/>
          <p:nvPr/>
        </p:nvSpPr>
        <p:spPr>
          <a:xfrm>
            <a:off x="0" y="0"/>
            <a:ext cx="9144000" cy="73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Build your skills NOW so you are ready LATER!</a:t>
            </a:r>
            <a:endParaRPr sz="3600">
              <a:solidFill>
                <a:srgbClr val="FFFFFF"/>
              </a:solidFill>
              <a:latin typeface="Oswald"/>
              <a:ea typeface="Oswald"/>
              <a:cs typeface="Oswald"/>
              <a:sym typeface="Oswald"/>
            </a:endParaRPr>
          </a:p>
        </p:txBody>
      </p:sp>
      <p:cxnSp>
        <p:nvCxnSpPr>
          <p:cNvPr id="290" name="Google Shape;290;p55"/>
          <p:cNvCxnSpPr/>
          <p:nvPr/>
        </p:nvCxnSpPr>
        <p:spPr>
          <a:xfrm>
            <a:off x="284675" y="4512900"/>
            <a:ext cx="510900" cy="0"/>
          </a:xfrm>
          <a:prstGeom prst="straightConnector1">
            <a:avLst/>
          </a:prstGeom>
          <a:noFill/>
          <a:ln cap="flat" cmpd="sng" w="38100">
            <a:solidFill>
              <a:srgbClr val="FF0000"/>
            </a:solidFill>
            <a:prstDash val="solid"/>
            <a:round/>
            <a:headEnd len="med" w="med" type="none"/>
            <a:tailEnd len="med" w="med" type="triangle"/>
          </a:ln>
        </p:spPr>
      </p:cxnSp>
      <p:sp>
        <p:nvSpPr>
          <p:cNvPr id="291" name="Google Shape;291;p55"/>
          <p:cNvSpPr txBox="1"/>
          <p:nvPr/>
        </p:nvSpPr>
        <p:spPr>
          <a:xfrm>
            <a:off x="155075" y="1714950"/>
            <a:ext cx="640500" cy="5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00FF00"/>
                </a:solidFill>
                <a:latin typeface="Average"/>
                <a:ea typeface="Average"/>
                <a:cs typeface="Average"/>
                <a:sym typeface="Average"/>
              </a:rPr>
              <a:t>✔</a:t>
            </a:r>
            <a:endParaRPr b="1" sz="2400">
              <a:solidFill>
                <a:srgbClr val="00FF00"/>
              </a:solidFill>
              <a:latin typeface="Average"/>
              <a:ea typeface="Average"/>
              <a:cs typeface="Average"/>
              <a:sym typeface="Average"/>
            </a:endParaRPr>
          </a:p>
        </p:txBody>
      </p:sp>
      <p:sp>
        <p:nvSpPr>
          <p:cNvPr id="292" name="Google Shape;292;p55"/>
          <p:cNvSpPr txBox="1"/>
          <p:nvPr/>
        </p:nvSpPr>
        <p:spPr>
          <a:xfrm>
            <a:off x="155075" y="903300"/>
            <a:ext cx="640500" cy="5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00FF00"/>
                </a:solidFill>
                <a:latin typeface="Average"/>
                <a:ea typeface="Average"/>
                <a:cs typeface="Average"/>
                <a:sym typeface="Average"/>
              </a:rPr>
              <a:t>✔</a:t>
            </a:r>
            <a:endParaRPr b="1" sz="2400">
              <a:solidFill>
                <a:srgbClr val="00FF00"/>
              </a:solidFill>
              <a:latin typeface="Average"/>
              <a:ea typeface="Average"/>
              <a:cs typeface="Average"/>
              <a:sym typeface="Average"/>
            </a:endParaRPr>
          </a:p>
        </p:txBody>
      </p:sp>
      <p:cxnSp>
        <p:nvCxnSpPr>
          <p:cNvPr id="293" name="Google Shape;293;p55"/>
          <p:cNvCxnSpPr/>
          <p:nvPr/>
        </p:nvCxnSpPr>
        <p:spPr>
          <a:xfrm>
            <a:off x="275950" y="3706275"/>
            <a:ext cx="510900" cy="0"/>
          </a:xfrm>
          <a:prstGeom prst="straightConnector1">
            <a:avLst/>
          </a:prstGeom>
          <a:noFill/>
          <a:ln cap="flat" cmpd="sng" w="38100">
            <a:solidFill>
              <a:srgbClr val="FF0000"/>
            </a:solidFill>
            <a:prstDash val="solid"/>
            <a:round/>
            <a:headEnd len="med" w="med" type="none"/>
            <a:tailEnd len="med" w="med" type="triangle"/>
          </a:ln>
        </p:spPr>
      </p:cxnSp>
      <p:sp>
        <p:nvSpPr>
          <p:cNvPr id="294" name="Google Shape;294;p55"/>
          <p:cNvSpPr txBox="1"/>
          <p:nvPr/>
        </p:nvSpPr>
        <p:spPr>
          <a:xfrm>
            <a:off x="155075" y="2583200"/>
            <a:ext cx="640500" cy="5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00FF00"/>
                </a:solidFill>
                <a:latin typeface="Average"/>
                <a:ea typeface="Average"/>
                <a:cs typeface="Average"/>
                <a:sym typeface="Average"/>
              </a:rPr>
              <a:t>✔</a:t>
            </a:r>
            <a:endParaRPr b="1" sz="2400">
              <a:solidFill>
                <a:srgbClr val="00FF00"/>
              </a:solidFill>
              <a:latin typeface="Average"/>
              <a:ea typeface="Average"/>
              <a:cs typeface="Average"/>
              <a:sym typeface="Average"/>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56"/>
          <p:cNvSpPr txBox="1"/>
          <p:nvPr/>
        </p:nvSpPr>
        <p:spPr>
          <a:xfrm>
            <a:off x="19050" y="-6025"/>
            <a:ext cx="9144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Evaluation for the portrait project</a:t>
            </a:r>
            <a:endParaRPr sz="3000">
              <a:solidFill>
                <a:srgbClr val="FFFFFF"/>
              </a:solidFill>
              <a:latin typeface="Oswald"/>
              <a:ea typeface="Oswald"/>
              <a:cs typeface="Oswald"/>
              <a:sym typeface="Oswald"/>
            </a:endParaRPr>
          </a:p>
          <a:p>
            <a:pPr indent="0" lvl="0" marL="0" rtl="0" algn="l">
              <a:lnSpc>
                <a:spcPct val="115000"/>
              </a:lnSpc>
              <a:spcBef>
                <a:spcPts val="0"/>
              </a:spcBef>
              <a:spcAft>
                <a:spcPts val="0"/>
              </a:spcAft>
              <a:buNone/>
            </a:pPr>
            <a:r>
              <a:rPr b="1" lang="en" sz="1800">
                <a:solidFill>
                  <a:srgbClr val="FFFFFF"/>
                </a:solidFill>
                <a:latin typeface="Cabin"/>
                <a:ea typeface="Cabin"/>
                <a:cs typeface="Cabin"/>
                <a:sym typeface="Cabin"/>
              </a:rPr>
              <a:t>Proportion and detail: </a:t>
            </a:r>
            <a:r>
              <a:rPr b="1" lang="en" sz="1800">
                <a:solidFill>
                  <a:srgbClr val="00FF00"/>
                </a:solidFill>
                <a:latin typeface="Cabin"/>
                <a:ea typeface="Cabin"/>
                <a:cs typeface="Cabin"/>
                <a:sym typeface="Cabin"/>
              </a:rPr>
              <a:t>Shapes</a:t>
            </a:r>
            <a:r>
              <a:rPr b="1" lang="en" sz="1800">
                <a:solidFill>
                  <a:srgbClr val="FFFFFF"/>
                </a:solidFill>
                <a:latin typeface="Cabin"/>
                <a:ea typeface="Cabin"/>
                <a:cs typeface="Cabin"/>
                <a:sym typeface="Cabin"/>
              </a:rPr>
              <a:t>, </a:t>
            </a:r>
            <a:r>
              <a:rPr b="1" lang="en" sz="1800">
                <a:solidFill>
                  <a:srgbClr val="00FF00"/>
                </a:solidFill>
                <a:latin typeface="Cabin"/>
                <a:ea typeface="Cabin"/>
                <a:cs typeface="Cabin"/>
                <a:sym typeface="Cabin"/>
              </a:rPr>
              <a:t>sizes</a:t>
            </a:r>
            <a:r>
              <a:rPr b="1" lang="en" sz="1800">
                <a:solidFill>
                  <a:srgbClr val="FFFFFF"/>
                </a:solidFill>
                <a:latin typeface="Cabin"/>
                <a:ea typeface="Cabin"/>
                <a:cs typeface="Cabin"/>
                <a:sym typeface="Cabin"/>
              </a:rPr>
              <a:t>, and </a:t>
            </a:r>
            <a:r>
              <a:rPr b="1" lang="en" sz="1800">
                <a:solidFill>
                  <a:srgbClr val="00FF00"/>
                </a:solidFill>
                <a:latin typeface="Cabin"/>
                <a:ea typeface="Cabin"/>
                <a:cs typeface="Cabin"/>
                <a:sym typeface="Cabin"/>
              </a:rPr>
              <a:t>contour </a:t>
            </a:r>
            <a:endParaRPr b="1" sz="1800">
              <a:solidFill>
                <a:srgbClr val="00FF00"/>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rPr b="1" lang="en" sz="1800">
                <a:solidFill>
                  <a:srgbClr val="FFFFFF"/>
                </a:solidFill>
                <a:latin typeface="Cabin"/>
                <a:ea typeface="Cabin"/>
                <a:cs typeface="Cabin"/>
                <a:sym typeface="Cabin"/>
              </a:rPr>
              <a:t>Shading technique: Deep </a:t>
            </a:r>
            <a:r>
              <a:rPr b="1" lang="en" sz="1800">
                <a:solidFill>
                  <a:srgbClr val="00FF00"/>
                </a:solidFill>
                <a:latin typeface="Cabin"/>
                <a:ea typeface="Cabin"/>
                <a:cs typeface="Cabin"/>
                <a:sym typeface="Cabin"/>
              </a:rPr>
              <a:t>black </a:t>
            </a:r>
            <a:r>
              <a:rPr b="1" lang="en" sz="1800">
                <a:solidFill>
                  <a:srgbClr val="FFFFFF"/>
                </a:solidFill>
                <a:latin typeface="Cabin"/>
                <a:ea typeface="Cabin"/>
                <a:cs typeface="Cabin"/>
                <a:sym typeface="Cabin"/>
              </a:rPr>
              <a:t>colours, </a:t>
            </a:r>
            <a:r>
              <a:rPr b="1" lang="en" sz="1800">
                <a:solidFill>
                  <a:srgbClr val="00FF00"/>
                </a:solidFill>
                <a:latin typeface="Cabin"/>
                <a:ea typeface="Cabin"/>
                <a:cs typeface="Cabin"/>
                <a:sym typeface="Cabin"/>
              </a:rPr>
              <a:t>smooth</a:t>
            </a:r>
            <a:r>
              <a:rPr b="1" lang="en" sz="1800">
                <a:solidFill>
                  <a:srgbClr val="FFFFFF"/>
                </a:solidFill>
                <a:latin typeface="Cabin"/>
                <a:ea typeface="Cabin"/>
                <a:cs typeface="Cabin"/>
                <a:sym typeface="Cabin"/>
              </a:rPr>
              <a:t>, </a:t>
            </a:r>
            <a:r>
              <a:rPr b="1" lang="en" sz="1800">
                <a:solidFill>
                  <a:srgbClr val="00FF00"/>
                </a:solidFill>
                <a:latin typeface="Cabin"/>
                <a:ea typeface="Cabin"/>
                <a:cs typeface="Cabin"/>
                <a:sym typeface="Cabin"/>
              </a:rPr>
              <a:t>blending</a:t>
            </a:r>
            <a:endParaRPr sz="1000">
              <a:solidFill>
                <a:srgbClr val="00FF00"/>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rPr b="1" lang="en" sz="1800">
                <a:solidFill>
                  <a:srgbClr val="FFFFFF"/>
                </a:solidFill>
                <a:latin typeface="Cabin"/>
                <a:ea typeface="Cabin"/>
                <a:cs typeface="Cabin"/>
                <a:sym typeface="Cabin"/>
              </a:rPr>
              <a:t>Composition: </a:t>
            </a:r>
            <a:r>
              <a:rPr b="1" lang="en" sz="1800">
                <a:solidFill>
                  <a:srgbClr val="00FF00"/>
                </a:solidFill>
                <a:latin typeface="Cabin"/>
                <a:ea typeface="Cabin"/>
                <a:cs typeface="Cabin"/>
                <a:sym typeface="Cabin"/>
              </a:rPr>
              <a:t>Complete</a:t>
            </a:r>
            <a:r>
              <a:rPr b="1" lang="en" sz="1800">
                <a:solidFill>
                  <a:srgbClr val="FFFFFF"/>
                </a:solidFill>
                <a:latin typeface="Cabin"/>
                <a:ea typeface="Cabin"/>
                <a:cs typeface="Cabin"/>
                <a:sym typeface="Cabin"/>
              </a:rPr>
              <a:t>, </a:t>
            </a:r>
            <a:r>
              <a:rPr b="1" lang="en" sz="1800">
                <a:solidFill>
                  <a:srgbClr val="00FF00"/>
                </a:solidFill>
                <a:latin typeface="Cabin"/>
                <a:ea typeface="Cabin"/>
                <a:cs typeface="Cabin"/>
                <a:sym typeface="Cabin"/>
              </a:rPr>
              <a:t>full</a:t>
            </a:r>
            <a:r>
              <a:rPr b="1" lang="en" sz="1800">
                <a:solidFill>
                  <a:srgbClr val="FFFFFF"/>
                </a:solidFill>
                <a:latin typeface="Cabin"/>
                <a:ea typeface="Cabin"/>
                <a:cs typeface="Cabin"/>
                <a:sym typeface="Cabin"/>
              </a:rPr>
              <a:t>, </a:t>
            </a:r>
            <a:r>
              <a:rPr b="1" lang="en" sz="1800">
                <a:solidFill>
                  <a:srgbClr val="00FF00"/>
                </a:solidFill>
                <a:latin typeface="Cabin"/>
                <a:ea typeface="Cabin"/>
                <a:cs typeface="Cabin"/>
                <a:sym typeface="Cabin"/>
              </a:rPr>
              <a:t>finished</a:t>
            </a:r>
            <a:r>
              <a:rPr b="1" lang="en" sz="1800">
                <a:solidFill>
                  <a:srgbClr val="FFFFFF"/>
                </a:solidFill>
                <a:latin typeface="Cabin"/>
                <a:ea typeface="Cabin"/>
                <a:cs typeface="Cabin"/>
                <a:sym typeface="Cabin"/>
              </a:rPr>
              <a:t>, and </a:t>
            </a:r>
            <a:r>
              <a:rPr b="1" lang="en" sz="1800">
                <a:solidFill>
                  <a:srgbClr val="00FF00"/>
                </a:solidFill>
                <a:latin typeface="Cabin"/>
                <a:ea typeface="Cabin"/>
                <a:cs typeface="Cabin"/>
                <a:sym typeface="Cabin"/>
              </a:rPr>
              <a:t>balanced</a:t>
            </a:r>
            <a:endParaRPr b="1" sz="1800">
              <a:solidFill>
                <a:srgbClr val="00FF00"/>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p:txBody>
      </p:sp>
      <p:sp>
        <p:nvSpPr>
          <p:cNvPr id="300" name="Google Shape;300;p56"/>
          <p:cNvSpPr txBox="1"/>
          <p:nvPr/>
        </p:nvSpPr>
        <p:spPr>
          <a:xfrm>
            <a:off x="457200" y="764953"/>
            <a:ext cx="4042500" cy="178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መጠን እና ዝርዝር፡ </a:t>
            </a:r>
            <a:r>
              <a:rPr lang="en" sz="1100">
                <a:solidFill>
                  <a:srgbClr val="AAAAAA"/>
                </a:solidFill>
                <a:latin typeface="Average"/>
                <a:ea typeface="Average"/>
                <a:cs typeface="Average"/>
                <a:sym typeface="Average"/>
              </a:rPr>
              <a:t>ቅርጾች፣ መጠኖች እና ኮንቱር።</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النسبة والتفاصيل:</a:t>
            </a:r>
            <a:r>
              <a:rPr lang="en" sz="1100">
                <a:solidFill>
                  <a:srgbClr val="AAAAAA"/>
                </a:solidFill>
                <a:latin typeface="Average"/>
                <a:ea typeface="Average"/>
                <a:cs typeface="Average"/>
                <a:sym typeface="Average"/>
              </a:rPr>
              <a:t> الأشكال والأحجام والخطوط العريضة.</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Proporció i detall:</a:t>
            </a:r>
            <a:r>
              <a:rPr lang="en" sz="1100">
                <a:solidFill>
                  <a:srgbClr val="AAAAAA"/>
                </a:solidFill>
                <a:latin typeface="Average"/>
                <a:ea typeface="Average"/>
                <a:cs typeface="Average"/>
                <a:sym typeface="Average"/>
              </a:rPr>
              <a:t> formes, mides i contorn.</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比例和细节：</a:t>
            </a:r>
            <a:r>
              <a:rPr lang="en" sz="1100">
                <a:solidFill>
                  <a:srgbClr val="AAAAAA"/>
                </a:solidFill>
                <a:latin typeface="Average"/>
                <a:ea typeface="Average"/>
                <a:cs typeface="Average"/>
                <a:sym typeface="Average"/>
              </a:rPr>
              <a:t>形状、大小和轮廓。</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تناسب و جزئیات: </a:t>
            </a:r>
            <a:r>
              <a:rPr lang="en" sz="1100">
                <a:solidFill>
                  <a:srgbClr val="AAAAAA"/>
                </a:solidFill>
                <a:latin typeface="Average"/>
                <a:ea typeface="Average"/>
                <a:cs typeface="Average"/>
                <a:sym typeface="Average"/>
              </a:rPr>
              <a:t>شکل ها، اندازه ها و کانتور.</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अनुपात और विवरण: </a:t>
            </a:r>
            <a:r>
              <a:rPr lang="en" sz="1100">
                <a:solidFill>
                  <a:srgbClr val="AAAAAA"/>
                </a:solidFill>
                <a:latin typeface="Average"/>
                <a:ea typeface="Average"/>
                <a:cs typeface="Average"/>
                <a:sym typeface="Average"/>
              </a:rPr>
              <a:t>आकृतियाँ, आकार और रूपरेखा।</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比率と詳細: </a:t>
            </a:r>
            <a:r>
              <a:rPr lang="en" sz="1100">
                <a:solidFill>
                  <a:srgbClr val="AAAAAA"/>
                </a:solidFill>
                <a:latin typeface="Average"/>
                <a:ea typeface="Average"/>
                <a:cs typeface="Average"/>
                <a:sym typeface="Average"/>
              </a:rPr>
              <a:t>形状、サイズ、輪郭。</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비율과 세부 사항:</a:t>
            </a:r>
            <a:r>
              <a:rPr lang="en" sz="1100">
                <a:solidFill>
                  <a:srgbClr val="AAAAAA"/>
                </a:solidFill>
                <a:latin typeface="Average"/>
                <a:ea typeface="Average"/>
                <a:cs typeface="Average"/>
                <a:sym typeface="Average"/>
              </a:rPr>
              <a:t> 모양, 크기, 윤곽선.</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Rêje û hûrgulî:</a:t>
            </a:r>
            <a:r>
              <a:rPr lang="en" sz="1100">
                <a:solidFill>
                  <a:srgbClr val="AAAAAA"/>
                </a:solidFill>
                <a:latin typeface="Average"/>
                <a:ea typeface="Average"/>
                <a:cs typeface="Average"/>
                <a:sym typeface="Average"/>
              </a:rPr>
              <a:t> Şêwe, mezinahî, û rêgez.</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Proporção e detalhe:</a:t>
            </a:r>
            <a:r>
              <a:rPr lang="en" sz="1100">
                <a:solidFill>
                  <a:srgbClr val="AAAAAA"/>
                </a:solidFill>
                <a:latin typeface="Average"/>
                <a:ea typeface="Average"/>
                <a:cs typeface="Average"/>
                <a:sym typeface="Average"/>
              </a:rPr>
              <a:t> formas, tamanhos e contornos.</a:t>
            </a:r>
            <a:endParaRPr b="1" sz="850">
              <a:solidFill>
                <a:srgbClr val="CCCCCC"/>
              </a:solidFill>
              <a:latin typeface="Cabin"/>
              <a:ea typeface="Cabin"/>
              <a:cs typeface="Cabin"/>
              <a:sym typeface="Cabin"/>
            </a:endParaRPr>
          </a:p>
        </p:txBody>
      </p:sp>
      <p:sp>
        <p:nvSpPr>
          <p:cNvPr id="301" name="Google Shape;301;p56"/>
          <p:cNvSpPr txBox="1"/>
          <p:nvPr/>
        </p:nvSpPr>
        <p:spPr>
          <a:xfrm>
            <a:off x="4457700" y="748575"/>
            <a:ext cx="4686300" cy="178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ਅਨੁਪਾਤ ਅਤੇ ਵੇਰਵੇ:</a:t>
            </a:r>
            <a:r>
              <a:rPr lang="en" sz="1100">
                <a:solidFill>
                  <a:srgbClr val="AAAAAA"/>
                </a:solidFill>
                <a:latin typeface="Average"/>
                <a:ea typeface="Average"/>
                <a:cs typeface="Average"/>
                <a:sym typeface="Average"/>
              </a:rPr>
              <a:t> ਆਕਾਰ, ਆਕਾਰ ਅਤੇ ਸਮਰੂਪ।</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Пропорции и детали:</a:t>
            </a:r>
            <a:r>
              <a:rPr lang="en" sz="1100">
                <a:solidFill>
                  <a:srgbClr val="AAAAAA"/>
                </a:solidFill>
                <a:latin typeface="Average"/>
                <a:ea typeface="Average"/>
                <a:cs typeface="Average"/>
                <a:sym typeface="Average"/>
              </a:rPr>
              <a:t> формы, размеры и контур.</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Saamiga iyo faahfaahinta:</a:t>
            </a:r>
            <a:r>
              <a:rPr lang="en" sz="1100">
                <a:solidFill>
                  <a:srgbClr val="AAAAAA"/>
                </a:solidFill>
                <a:latin typeface="Average"/>
                <a:ea typeface="Average"/>
                <a:cs typeface="Average"/>
                <a:sym typeface="Average"/>
              </a:rPr>
              <a:t> Qaababka, cabbirrada, iyo kontoorka.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Proporción y detalle: </a:t>
            </a:r>
            <a:r>
              <a:rPr lang="en" sz="1100">
                <a:solidFill>
                  <a:srgbClr val="AAAAAA"/>
                </a:solidFill>
                <a:latin typeface="Average"/>
                <a:ea typeface="Average"/>
                <a:cs typeface="Average"/>
                <a:sym typeface="Average"/>
              </a:rPr>
              <a:t>Formas, tamaños y contornos.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Uwiano na undani:</a:t>
            </a:r>
            <a:r>
              <a:rPr lang="en" sz="1100">
                <a:solidFill>
                  <a:srgbClr val="AAAAAA"/>
                </a:solidFill>
                <a:latin typeface="Average"/>
                <a:ea typeface="Average"/>
                <a:cs typeface="Average"/>
                <a:sym typeface="Average"/>
              </a:rPr>
              <a:t> Maumbo, ukubwa, na contour.</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Proporsyon at detalye:</a:t>
            </a:r>
            <a:r>
              <a:rPr lang="en" sz="1100">
                <a:solidFill>
                  <a:srgbClr val="AAAAAA"/>
                </a:solidFill>
                <a:latin typeface="Average"/>
                <a:ea typeface="Average"/>
                <a:cs typeface="Average"/>
                <a:sym typeface="Average"/>
              </a:rPr>
              <a:t> Mga hugis, sukat, at tabas.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Oran ve detay:</a:t>
            </a:r>
            <a:r>
              <a:rPr lang="en" sz="1100">
                <a:solidFill>
                  <a:srgbClr val="AAAAAA"/>
                </a:solidFill>
                <a:latin typeface="Average"/>
                <a:ea typeface="Average"/>
                <a:cs typeface="Average"/>
                <a:sym typeface="Average"/>
              </a:rPr>
              <a:t> Şekiller, boyutlar ve konturlar.</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Пропорції та деталі:</a:t>
            </a:r>
            <a:r>
              <a:rPr lang="en" sz="1100">
                <a:solidFill>
                  <a:srgbClr val="AAAAAA"/>
                </a:solidFill>
                <a:latin typeface="Average"/>
                <a:ea typeface="Average"/>
                <a:cs typeface="Average"/>
                <a:sym typeface="Average"/>
              </a:rPr>
              <a:t> форми, розміри та контур.</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Tỷ lệ và chi tiết: </a:t>
            </a:r>
            <a:r>
              <a:rPr lang="en" sz="1100">
                <a:solidFill>
                  <a:srgbClr val="AAAAAA"/>
                </a:solidFill>
                <a:latin typeface="Average"/>
                <a:ea typeface="Average"/>
                <a:cs typeface="Average"/>
                <a:sym typeface="Average"/>
              </a:rPr>
              <a:t>Hình dạng, kích thước và đường viền.</a:t>
            </a:r>
            <a:endParaRPr b="1" sz="1100">
              <a:solidFill>
                <a:srgbClr val="CCCCCC"/>
              </a:solidFill>
              <a:latin typeface="Cabin"/>
              <a:ea typeface="Cabin"/>
              <a:cs typeface="Cabin"/>
              <a:sym typeface="Cabin"/>
            </a:endParaRPr>
          </a:p>
        </p:txBody>
      </p:sp>
      <p:sp>
        <p:nvSpPr>
          <p:cNvPr id="302" name="Google Shape;302;p56"/>
          <p:cNvSpPr txBox="1"/>
          <p:nvPr/>
        </p:nvSpPr>
        <p:spPr>
          <a:xfrm>
            <a:off x="457200" y="2756301"/>
            <a:ext cx="4042500" cy="210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የጥላ ቴክኒክ: </a:t>
            </a:r>
            <a:r>
              <a:rPr lang="en" sz="1100">
                <a:solidFill>
                  <a:srgbClr val="AAAAAA"/>
                </a:solidFill>
                <a:latin typeface="Average"/>
                <a:ea typeface="Average"/>
                <a:cs typeface="Average"/>
                <a:sym typeface="Average"/>
              </a:rPr>
              <a:t>ጥልቅ ጥቁር ቀለሞች, ለስላሳ, ቅልቅል.</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تقنية التظليل: </a:t>
            </a:r>
            <a:r>
              <a:rPr lang="en" sz="1100">
                <a:solidFill>
                  <a:srgbClr val="AAAAAA"/>
                </a:solidFill>
                <a:latin typeface="Average"/>
                <a:ea typeface="Average"/>
                <a:cs typeface="Average"/>
                <a:sym typeface="Average"/>
              </a:rPr>
              <a:t>ألوان سوداء عميقة، ناعمة، مزج.</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Tècnica d'ombrejat:</a:t>
            </a:r>
            <a:r>
              <a:rPr lang="en" sz="1100">
                <a:solidFill>
                  <a:srgbClr val="AAAAAA"/>
                </a:solidFill>
                <a:latin typeface="Average"/>
                <a:ea typeface="Average"/>
                <a:cs typeface="Average"/>
                <a:sym typeface="Average"/>
              </a:rPr>
              <a:t> colors negres profunds, suaus, barrejats.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阴影技术：</a:t>
            </a:r>
            <a:r>
              <a:rPr lang="en" sz="1100">
                <a:solidFill>
                  <a:srgbClr val="AAAAAA"/>
                </a:solidFill>
                <a:latin typeface="Average"/>
                <a:ea typeface="Average"/>
                <a:cs typeface="Average"/>
                <a:sym typeface="Average"/>
              </a:rPr>
              <a:t>深黑色，平滑，混合。</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تکنیک سایه‌زنی: </a:t>
            </a:r>
            <a:r>
              <a:rPr lang="en" sz="1100">
                <a:solidFill>
                  <a:srgbClr val="AAAAAA"/>
                </a:solidFill>
                <a:latin typeface="Average"/>
                <a:ea typeface="Average"/>
                <a:cs typeface="Average"/>
                <a:sym typeface="Average"/>
              </a:rPr>
              <a:t>رنگ‌های سیاه عمیق، صاف، ترکیبی.</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छायांकन तकनीक:</a:t>
            </a:r>
            <a:r>
              <a:rPr lang="en" sz="1100">
                <a:solidFill>
                  <a:srgbClr val="AAAAAA"/>
                </a:solidFill>
                <a:latin typeface="Average"/>
                <a:ea typeface="Average"/>
                <a:cs typeface="Average"/>
                <a:sym typeface="Average"/>
              </a:rPr>
              <a:t> गहरे काले रंग, चिकना, सम्मिश्रण।</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シェーディングテクニック:</a:t>
            </a:r>
            <a:r>
              <a:rPr lang="en" sz="1100">
                <a:solidFill>
                  <a:srgbClr val="AAAAAA"/>
                </a:solidFill>
                <a:latin typeface="Average"/>
                <a:ea typeface="Average"/>
                <a:cs typeface="Average"/>
                <a:sym typeface="Average"/>
              </a:rPr>
              <a:t> 深い黒色、滑らか、ブレンド。</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음영 기법: </a:t>
            </a:r>
            <a:r>
              <a:rPr lang="en" sz="1100">
                <a:solidFill>
                  <a:srgbClr val="AAAAAA"/>
                </a:solidFill>
                <a:latin typeface="Average"/>
                <a:ea typeface="Average"/>
                <a:cs typeface="Average"/>
                <a:sym typeface="Average"/>
              </a:rPr>
              <a:t>진한 검은색, 매끄럽고 혼합됨.</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Teknîka şidandinê: </a:t>
            </a:r>
            <a:r>
              <a:rPr lang="en" sz="1100">
                <a:solidFill>
                  <a:srgbClr val="AAAAAA"/>
                </a:solidFill>
                <a:latin typeface="Average"/>
                <a:ea typeface="Average"/>
                <a:cs typeface="Average"/>
                <a:sym typeface="Average"/>
              </a:rPr>
              <a:t>Rengên reş ên kûr, nerm, tevlihev.</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Técnica de sombreamento:</a:t>
            </a:r>
            <a:r>
              <a:rPr lang="en" sz="1100">
                <a:solidFill>
                  <a:srgbClr val="AAAAAA"/>
                </a:solidFill>
                <a:latin typeface="Average"/>
                <a:ea typeface="Average"/>
                <a:cs typeface="Average"/>
                <a:sym typeface="Average"/>
              </a:rPr>
              <a:t> Cores pretas profundas, suaves e mescladas.</a:t>
            </a:r>
            <a:endParaRPr b="1" sz="850">
              <a:solidFill>
                <a:srgbClr val="CCCCCC"/>
              </a:solidFill>
              <a:latin typeface="Cabin"/>
              <a:ea typeface="Cabin"/>
              <a:cs typeface="Cabin"/>
              <a:sym typeface="Cabin"/>
            </a:endParaRPr>
          </a:p>
        </p:txBody>
      </p:sp>
      <p:sp>
        <p:nvSpPr>
          <p:cNvPr id="303" name="Google Shape;303;p56"/>
          <p:cNvSpPr txBox="1"/>
          <p:nvPr/>
        </p:nvSpPr>
        <p:spPr>
          <a:xfrm>
            <a:off x="4457700" y="2756308"/>
            <a:ext cx="4686300" cy="210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ਸ਼ੇਡਿੰਗ ਤਕਨੀਕ:</a:t>
            </a:r>
            <a:r>
              <a:rPr lang="en" sz="1100">
                <a:solidFill>
                  <a:srgbClr val="AAAAAA"/>
                </a:solidFill>
                <a:latin typeface="Average"/>
                <a:ea typeface="Average"/>
                <a:cs typeface="Average"/>
                <a:sym typeface="Average"/>
              </a:rPr>
              <a:t> ਡੂੰਘੇ ਕਾਲੇ ਰੰਗ, ਨਿਰਵਿਘਨ, ਮਿਸ਼ਰਣ।</a:t>
            </a:r>
            <a:endParaRPr b="1" sz="850">
              <a:solidFill>
                <a:srgbClr val="CCCCCC"/>
              </a:solidFill>
              <a:latin typeface="Cabin"/>
              <a:ea typeface="Cabin"/>
              <a:cs typeface="Cabin"/>
              <a:sym typeface="Cabin"/>
            </a:endParaRPr>
          </a:p>
          <a:p>
            <a:pPr indent="0" lvl="0" marL="0" rtl="0" algn="l">
              <a:spcBef>
                <a:spcPts val="0"/>
              </a:spcBef>
              <a:spcAft>
                <a:spcPts val="0"/>
              </a:spcAft>
              <a:buNone/>
            </a:pPr>
            <a:r>
              <a:rPr b="1" lang="en" sz="1100">
                <a:solidFill>
                  <a:srgbClr val="CCCCCC"/>
                </a:solidFill>
                <a:latin typeface="Cabin"/>
                <a:ea typeface="Cabin"/>
                <a:cs typeface="Cabin"/>
                <a:sym typeface="Cabin"/>
              </a:rPr>
              <a:t>Техника штриховки:</a:t>
            </a:r>
            <a:r>
              <a:rPr lang="en" sz="1100">
                <a:solidFill>
                  <a:srgbClr val="AAAAAA"/>
                </a:solidFill>
                <a:latin typeface="Average"/>
                <a:ea typeface="Average"/>
                <a:cs typeface="Average"/>
                <a:sym typeface="Average"/>
              </a:rPr>
              <a:t> Глубокие черные цвета, плавные переходы, смешивание.</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Farsamada hadhka:</a:t>
            </a:r>
            <a:r>
              <a:rPr lang="en" sz="1100">
                <a:solidFill>
                  <a:srgbClr val="AAAAAA"/>
                </a:solidFill>
                <a:latin typeface="Average"/>
                <a:ea typeface="Average"/>
                <a:cs typeface="Average"/>
                <a:sym typeface="Average"/>
              </a:rPr>
              <a:t> Midab madow oo qoto dheer, siman, isku dhafan.</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Técnica de sombreado:</a:t>
            </a:r>
            <a:r>
              <a:rPr lang="en" sz="1100">
                <a:solidFill>
                  <a:srgbClr val="AAAAAA"/>
                </a:solidFill>
                <a:latin typeface="Average"/>
                <a:ea typeface="Average"/>
                <a:cs typeface="Average"/>
                <a:sym typeface="Average"/>
              </a:rPr>
              <a:t> Colores negros profundos, suaves y difuminados.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Mbinu ya kivuli: </a:t>
            </a:r>
            <a:r>
              <a:rPr lang="en" sz="1100">
                <a:solidFill>
                  <a:srgbClr val="AAAAAA"/>
                </a:solidFill>
                <a:latin typeface="Average"/>
                <a:ea typeface="Average"/>
                <a:cs typeface="Average"/>
                <a:sym typeface="Average"/>
              </a:rPr>
              <a:t>Rangi nyeusi za kina, laini, zinazochanganya.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Pamamaraan ng pagtatabing: </a:t>
            </a:r>
            <a:r>
              <a:rPr lang="en" sz="1100">
                <a:solidFill>
                  <a:srgbClr val="AAAAAA"/>
                </a:solidFill>
                <a:latin typeface="Average"/>
                <a:ea typeface="Average"/>
                <a:cs typeface="Average"/>
                <a:sym typeface="Average"/>
              </a:rPr>
              <a:t>Malalim na itim na kulay, makinis, pinaghalong.</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Gölgelendirme tekniği:</a:t>
            </a:r>
            <a:r>
              <a:rPr lang="en" sz="1100">
                <a:solidFill>
                  <a:srgbClr val="AAAAAA"/>
                </a:solidFill>
                <a:latin typeface="Average"/>
                <a:ea typeface="Average"/>
                <a:cs typeface="Average"/>
                <a:sym typeface="Average"/>
              </a:rPr>
              <a:t> Koyu siyah renkler, yumuşak, harmanlama.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Техніка затінення:</a:t>
            </a:r>
            <a:r>
              <a:rPr lang="en" sz="1100">
                <a:solidFill>
                  <a:srgbClr val="AAAAAA"/>
                </a:solidFill>
                <a:latin typeface="Average"/>
                <a:ea typeface="Average"/>
                <a:cs typeface="Average"/>
                <a:sym typeface="Average"/>
              </a:rPr>
              <a:t> глибокі чорні кольори, згладжування, змішування.</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Kỹ thuật tạo bóng: </a:t>
            </a:r>
            <a:r>
              <a:rPr lang="en" sz="1100">
                <a:solidFill>
                  <a:srgbClr val="AAAAAA"/>
                </a:solidFill>
                <a:latin typeface="Average"/>
                <a:ea typeface="Average"/>
                <a:cs typeface="Average"/>
                <a:sym typeface="Average"/>
              </a:rPr>
              <a:t>Màu đen đậm, mịn, hòa trộn.</a:t>
            </a:r>
            <a:endParaRPr>
              <a:solidFill>
                <a:srgbClr val="CACACA"/>
              </a:solidFill>
              <a:latin typeface="Average"/>
              <a:ea typeface="Average"/>
              <a:cs typeface="Average"/>
              <a:sym typeface="Average"/>
            </a:endParaRPr>
          </a:p>
          <a:p>
            <a:pPr indent="0" lvl="0" marL="0" rtl="0" algn="l">
              <a:spcBef>
                <a:spcPts val="0"/>
              </a:spcBef>
              <a:spcAft>
                <a:spcPts val="0"/>
              </a:spcAft>
              <a:buNone/>
            </a:pPr>
            <a:r>
              <a:t/>
            </a:r>
            <a:endParaRPr b="1" sz="850">
              <a:solidFill>
                <a:srgbClr val="CCCCCC"/>
              </a:solidFill>
              <a:latin typeface="Cabin"/>
              <a:ea typeface="Cabin"/>
              <a:cs typeface="Cabin"/>
              <a:sym typeface="Cabin"/>
            </a:endParaRPr>
          </a:p>
        </p:txBody>
      </p:sp>
      <p:sp>
        <p:nvSpPr>
          <p:cNvPr id="304" name="Google Shape;304;p56"/>
          <p:cNvSpPr txBox="1"/>
          <p:nvPr/>
        </p:nvSpPr>
        <p:spPr>
          <a:xfrm>
            <a:off x="457200" y="5131425"/>
            <a:ext cx="4042500" cy="158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ቅንብር፡</a:t>
            </a:r>
            <a:r>
              <a:rPr lang="en" sz="1100">
                <a:solidFill>
                  <a:srgbClr val="AAAAAA"/>
                </a:solidFill>
                <a:latin typeface="Average"/>
                <a:ea typeface="Average"/>
                <a:cs typeface="Average"/>
                <a:sym typeface="Average"/>
              </a:rPr>
              <a:t> ሙሉ፣ ሙሉ፣ የተጠናቀቀ እና ሚዛናዊ።</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التكوين: </a:t>
            </a:r>
            <a:r>
              <a:rPr lang="en" sz="1100">
                <a:solidFill>
                  <a:srgbClr val="AAAAAA"/>
                </a:solidFill>
                <a:latin typeface="Average"/>
                <a:ea typeface="Average"/>
                <a:cs typeface="Average"/>
                <a:sym typeface="Average"/>
              </a:rPr>
              <a:t>كامل، شامل، منتهٍ، ومتوازن.</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Composició: </a:t>
            </a:r>
            <a:r>
              <a:rPr lang="en" sz="1100">
                <a:solidFill>
                  <a:srgbClr val="AAAAAA"/>
                </a:solidFill>
                <a:latin typeface="Average"/>
                <a:ea typeface="Average"/>
                <a:cs typeface="Average"/>
                <a:sym typeface="Average"/>
              </a:rPr>
              <a:t>Complet, ple, acabat i equilibrat.</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构图：</a:t>
            </a:r>
            <a:r>
              <a:rPr lang="en" sz="1100">
                <a:solidFill>
                  <a:srgbClr val="AAAAAA"/>
                </a:solidFill>
                <a:latin typeface="Average"/>
                <a:ea typeface="Average"/>
                <a:cs typeface="Average"/>
                <a:sym typeface="Average"/>
              </a:rPr>
              <a:t>完整、充分、完善、平衡。</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ترکیب: </a:t>
            </a:r>
            <a:r>
              <a:rPr lang="en" sz="1100">
                <a:solidFill>
                  <a:srgbClr val="AAAAAA"/>
                </a:solidFill>
                <a:latin typeface="Average"/>
                <a:ea typeface="Average"/>
                <a:cs typeface="Average"/>
                <a:sym typeface="Average"/>
              </a:rPr>
              <a:t>کامل، کامل، تمام شده و متعادل.</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रचना:</a:t>
            </a:r>
            <a:r>
              <a:rPr lang="en" sz="1100">
                <a:solidFill>
                  <a:srgbClr val="AAAAAA"/>
                </a:solidFill>
                <a:latin typeface="Average"/>
                <a:ea typeface="Average"/>
                <a:cs typeface="Average"/>
                <a:sym typeface="Average"/>
              </a:rPr>
              <a:t> पूर्ण, सम्पूर्ण, समाप्त और संतुलित।</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構成:</a:t>
            </a:r>
            <a:r>
              <a:rPr lang="en" sz="1100">
                <a:solidFill>
                  <a:srgbClr val="AAAAAA"/>
                </a:solidFill>
                <a:latin typeface="Average"/>
                <a:ea typeface="Average"/>
                <a:cs typeface="Average"/>
                <a:sym typeface="Average"/>
              </a:rPr>
              <a:t> 完全、充実、完成、バランス。</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구성:</a:t>
            </a:r>
            <a:r>
              <a:rPr lang="en" sz="1100">
                <a:solidFill>
                  <a:srgbClr val="AAAAAA"/>
                </a:solidFill>
                <a:latin typeface="Average"/>
                <a:ea typeface="Average"/>
                <a:cs typeface="Average"/>
                <a:sym typeface="Average"/>
              </a:rPr>
              <a:t> 완벽하고, 충만하고, 완성되었으며, 균형 잡혀 있음.</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Pêkhatin: </a:t>
            </a:r>
            <a:r>
              <a:rPr lang="en" sz="1100">
                <a:solidFill>
                  <a:srgbClr val="AAAAAA"/>
                </a:solidFill>
                <a:latin typeface="Average"/>
                <a:ea typeface="Average"/>
                <a:cs typeface="Average"/>
                <a:sym typeface="Average"/>
              </a:rPr>
              <a:t>Temam, tije, qedandî û hevseng.</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Composição</a:t>
            </a:r>
            <a:r>
              <a:rPr lang="en" sz="1100">
                <a:solidFill>
                  <a:srgbClr val="AAAAAA"/>
                </a:solidFill>
                <a:latin typeface="Average"/>
                <a:ea typeface="Average"/>
                <a:cs typeface="Average"/>
                <a:sym typeface="Average"/>
              </a:rPr>
              <a:t>: Completa, plena, acabada e equilibrada.</a:t>
            </a:r>
            <a:endParaRPr b="1" sz="850">
              <a:solidFill>
                <a:srgbClr val="CCCCCC"/>
              </a:solidFill>
              <a:latin typeface="Cabin"/>
              <a:ea typeface="Cabin"/>
              <a:cs typeface="Cabin"/>
              <a:sym typeface="Cabin"/>
            </a:endParaRPr>
          </a:p>
        </p:txBody>
      </p:sp>
      <p:sp>
        <p:nvSpPr>
          <p:cNvPr id="305" name="Google Shape;305;p56"/>
          <p:cNvSpPr txBox="1"/>
          <p:nvPr/>
        </p:nvSpPr>
        <p:spPr>
          <a:xfrm>
            <a:off x="4457700" y="5131426"/>
            <a:ext cx="4686300" cy="158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ਰਚਨਾ: </a:t>
            </a:r>
            <a:r>
              <a:rPr lang="en" sz="1100">
                <a:solidFill>
                  <a:srgbClr val="AAAAAA"/>
                </a:solidFill>
                <a:latin typeface="Average"/>
                <a:ea typeface="Average"/>
                <a:cs typeface="Average"/>
                <a:sym typeface="Average"/>
              </a:rPr>
              <a:t>ਸੰਪੂਰਨ, ਸੰਪੂਰਨ, ਮੁਕੰਮਲ ਅਤੇ ਸੰਤੁਲਿਤ।</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Состав:</a:t>
            </a:r>
            <a:r>
              <a:rPr lang="en" sz="1100">
                <a:solidFill>
                  <a:srgbClr val="AAAAAA"/>
                </a:solidFill>
                <a:latin typeface="Average"/>
                <a:ea typeface="Average"/>
                <a:cs typeface="Average"/>
                <a:sym typeface="Average"/>
              </a:rPr>
              <a:t> полный, завершенный, законченный и сбалансированный.</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Halabuurka:</a:t>
            </a:r>
            <a:r>
              <a:rPr lang="en" sz="1100">
                <a:solidFill>
                  <a:srgbClr val="AAAAAA"/>
                </a:solidFill>
                <a:latin typeface="Average"/>
                <a:ea typeface="Average"/>
                <a:cs typeface="Average"/>
                <a:sym typeface="Average"/>
              </a:rPr>
              <a:t> Dhammaystir, buuxa, dhammaystiran, oo dheellitiran.</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Composición: </a:t>
            </a:r>
            <a:r>
              <a:rPr lang="en" sz="1100">
                <a:solidFill>
                  <a:srgbClr val="AAAAAA"/>
                </a:solidFill>
                <a:latin typeface="Average"/>
                <a:ea typeface="Average"/>
                <a:cs typeface="Average"/>
                <a:sym typeface="Average"/>
              </a:rPr>
              <a:t>Completa, plena, acabada y equilibrada.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Muundo: </a:t>
            </a:r>
            <a:r>
              <a:rPr lang="en" sz="1100">
                <a:solidFill>
                  <a:srgbClr val="AAAAAA"/>
                </a:solidFill>
                <a:latin typeface="Average"/>
                <a:ea typeface="Average"/>
                <a:cs typeface="Average"/>
                <a:sym typeface="Average"/>
              </a:rPr>
              <a:t>Kamili, kamili, imekamilika, na yenye usawa.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Komposisyon:</a:t>
            </a:r>
            <a:r>
              <a:rPr lang="en" sz="1100">
                <a:solidFill>
                  <a:srgbClr val="AAAAAA"/>
                </a:solidFill>
                <a:latin typeface="Average"/>
                <a:ea typeface="Average"/>
                <a:cs typeface="Average"/>
                <a:sym typeface="Average"/>
              </a:rPr>
              <a:t> Kumpleto, buo, tapos, at balanse.</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Kompozisyon:</a:t>
            </a:r>
            <a:r>
              <a:rPr lang="en" sz="1100">
                <a:solidFill>
                  <a:srgbClr val="AAAAAA"/>
                </a:solidFill>
                <a:latin typeface="Average"/>
                <a:ea typeface="Average"/>
                <a:cs typeface="Average"/>
                <a:sym typeface="Average"/>
              </a:rPr>
              <a:t> Tam, eksiksiz, tamamlanmış ve dengeli.</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Склад:</a:t>
            </a:r>
            <a:r>
              <a:rPr lang="en" sz="1100">
                <a:solidFill>
                  <a:srgbClr val="AAAAAA"/>
                </a:solidFill>
                <a:latin typeface="Average"/>
                <a:ea typeface="Average"/>
                <a:cs typeface="Average"/>
                <a:sym typeface="Average"/>
              </a:rPr>
              <a:t> Повний, повний, завершений і збалансований.</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Thành phần:</a:t>
            </a:r>
            <a:r>
              <a:rPr lang="en" sz="1100">
                <a:solidFill>
                  <a:srgbClr val="AAAAAA"/>
                </a:solidFill>
                <a:latin typeface="Average"/>
                <a:ea typeface="Average"/>
                <a:cs typeface="Average"/>
                <a:sym typeface="Average"/>
              </a:rPr>
              <a:t> Hoàn chỉnh, đầy đủ, hoàn thiện và cân bằng.</a:t>
            </a:r>
            <a:endParaRPr b="1" sz="1100">
              <a:solidFill>
                <a:srgbClr val="CCCCCC"/>
              </a:solidFill>
              <a:latin typeface="Cabin"/>
              <a:ea typeface="Cabin"/>
              <a:cs typeface="Cabin"/>
              <a:sym typeface="Cabin"/>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descr="Translations" id="171" name="Google Shape;171;p39"/>
          <p:cNvSpPr txBox="1"/>
          <p:nvPr/>
        </p:nvSpPr>
        <p:spPr>
          <a:xfrm>
            <a:off x="2743200" y="0"/>
            <a:ext cx="64008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50">
                <a:solidFill>
                  <a:srgbClr val="AAAAAA"/>
                </a:solidFill>
                <a:latin typeface="Average"/>
                <a:ea typeface="Average"/>
                <a:cs typeface="Average"/>
                <a:sym typeface="Average"/>
              </a:rPr>
              <a:t>ነገሮችን 3D፣ ከዚያም የፊት ክፍሎችን ለመሥራት እየጠላን ነው።</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نقوم بالتظليل لجعل الأشياء ثلاثية الأبعاد، ثم أجزاء الوجه.</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Estem ombrejant per fer les coses en 3D, després les parts de la cara.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我们正在绘制阴影以使物体变成 3D 效果，然后再绘制脸部的各个部分。</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ما سایه می زنیم تا چیزها را سه بعدی کنیم، سپس قسمت های صورت را.</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हम चीज़ों को 3D बनाने के लिए छायांकन कर रहे हैं, फिर चेहरे के हिस्सों को।</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3D にするためにシェーディングを施し、次に顔のパーツを描きます。</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우리는 사물을 3D로 만들기 위해 음영을 넣은 다음 얼굴의 각 부분을 만듭니다.</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Em siya dikin da ku tiştan bikin 3D, paşê jî perçeyên rû.</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Estamos sombreando para deixar as coisas 3D, depois as partes do rosto.</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ਅਸੀਂ ਚੀਜ਼ਾਂ ਨੂੰ 3D ਬਣਾਉਣ ਲਈ ਸ਼ੇਡ ਕਰ ਰਹੇ ਹਾਂ, ਫਿਰ ਚਿਹਰੇ ਦੇ ਹਿੱਸੇ.</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Сначала мы затеняем объекты, чтобы придать им объем, затем части лица.</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Waxaan hadheynaa inaan ka dhigno waxyaabaha 3D, ka dibna qeybaha wejiga.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Estamos sombreando para hacer las cosas en 3D, luego las partes de la cara.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Tunaweka kivuli ili kufanya vitu 3D, kisha sehemu za uso.</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Nagsha-shading kami para gawing 3D ang mga bagay, pagkatapos ay ang mga bahagi ng mukha.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Önce yüzün bölümlerini, sonra da şeyleri 3 boyutlu hale getirmek için gölgelendirme yapıyoruz.</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Розтушовуємо, щоб зробити речі 3D, потім частини обличчя.</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Chúng ta tạo bóng để làm cho mọi thứ trở nên 3D, sau đó là các bộ phận trên khuôn mặt.</a:t>
            </a:r>
            <a:endParaRPr sz="1550">
              <a:solidFill>
                <a:srgbClr val="AAAAAA"/>
              </a:solidFill>
              <a:latin typeface="Average"/>
              <a:ea typeface="Average"/>
              <a:cs typeface="Average"/>
              <a:sym typeface="Average"/>
            </a:endParaRPr>
          </a:p>
        </p:txBody>
      </p:sp>
      <p:sp>
        <p:nvSpPr>
          <p:cNvPr id="172" name="Google Shape;172;p39"/>
          <p:cNvSpPr txBox="1"/>
          <p:nvPr/>
        </p:nvSpPr>
        <p:spPr>
          <a:xfrm>
            <a:off x="0" y="0"/>
            <a:ext cx="2743200" cy="979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What are we</a:t>
            </a:r>
            <a:br>
              <a:rPr lang="en" sz="3000">
                <a:solidFill>
                  <a:srgbClr val="FFFFFF"/>
                </a:solidFill>
                <a:latin typeface="Oswald"/>
                <a:ea typeface="Oswald"/>
                <a:cs typeface="Oswald"/>
                <a:sym typeface="Oswald"/>
              </a:rPr>
            </a:br>
            <a:r>
              <a:rPr lang="en" sz="3000">
                <a:solidFill>
                  <a:srgbClr val="FFFFFF"/>
                </a:solidFill>
                <a:latin typeface="Oswald"/>
                <a:ea typeface="Oswald"/>
                <a:cs typeface="Oswald"/>
                <a:sym typeface="Oswald"/>
              </a:rPr>
              <a:t>doing today?</a:t>
            </a:r>
            <a:endParaRPr/>
          </a:p>
        </p:txBody>
      </p:sp>
      <p:pic>
        <p:nvPicPr>
          <p:cNvPr id="173" name="Google Shape;173;p39"/>
          <p:cNvPicPr preferRelativeResize="0"/>
          <p:nvPr/>
        </p:nvPicPr>
        <p:blipFill>
          <a:blip r:embed="rId3">
            <a:alphaModFix/>
          </a:blip>
          <a:stretch>
            <a:fillRect/>
          </a:stretch>
        </p:blipFill>
        <p:spPr>
          <a:xfrm>
            <a:off x="228600" y="979199"/>
            <a:ext cx="2286000" cy="3531870"/>
          </a:xfrm>
          <a:prstGeom prst="rect">
            <a:avLst/>
          </a:prstGeom>
          <a:noFill/>
          <a:ln>
            <a:noFill/>
          </a:ln>
        </p:spPr>
      </p:pic>
      <p:sp>
        <p:nvSpPr>
          <p:cNvPr id="174" name="Google Shape;174;p39"/>
          <p:cNvSpPr txBox="1"/>
          <p:nvPr/>
        </p:nvSpPr>
        <p:spPr>
          <a:xfrm>
            <a:off x="0" y="4511075"/>
            <a:ext cx="2743200" cy="23469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900">
                <a:solidFill>
                  <a:srgbClr val="CACACA"/>
                </a:solidFill>
                <a:latin typeface="Average"/>
                <a:ea typeface="Average"/>
                <a:cs typeface="Average"/>
                <a:sym typeface="Average"/>
              </a:rPr>
              <a:t>We are going to keep using shading to make things look </a:t>
            </a:r>
            <a:r>
              <a:rPr b="1" lang="en" sz="1900">
                <a:solidFill>
                  <a:srgbClr val="FFFFFF"/>
                </a:solidFill>
                <a:latin typeface="Average"/>
                <a:ea typeface="Average"/>
                <a:cs typeface="Average"/>
                <a:sym typeface="Average"/>
              </a:rPr>
              <a:t>three dimensional</a:t>
            </a:r>
            <a:r>
              <a:rPr lang="en" sz="1900">
                <a:solidFill>
                  <a:srgbClr val="CACACA"/>
                </a:solidFill>
                <a:latin typeface="Average"/>
                <a:ea typeface="Average"/>
                <a:cs typeface="Average"/>
                <a:sym typeface="Average"/>
              </a:rPr>
              <a:t>. Then we are going to apply this to drawing the </a:t>
            </a:r>
            <a:r>
              <a:rPr b="1" lang="en" sz="1900">
                <a:solidFill>
                  <a:srgbClr val="FFFFFF"/>
                </a:solidFill>
                <a:latin typeface="Average"/>
                <a:ea typeface="Average"/>
                <a:cs typeface="Average"/>
                <a:sym typeface="Average"/>
              </a:rPr>
              <a:t>parts of the face</a:t>
            </a:r>
            <a:r>
              <a:rPr lang="en" sz="1900">
                <a:solidFill>
                  <a:srgbClr val="CACACA"/>
                </a:solidFill>
                <a:latin typeface="Average"/>
                <a:ea typeface="Average"/>
                <a:cs typeface="Average"/>
                <a:sym typeface="Average"/>
              </a:rPr>
              <a:t>.</a:t>
            </a:r>
            <a:endParaRPr sz="8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descr="Translations" id="310" name="Google Shape;310;p57"/>
          <p:cNvSpPr txBox="1"/>
          <p:nvPr/>
        </p:nvSpPr>
        <p:spPr>
          <a:xfrm>
            <a:off x="0" y="0"/>
            <a:ext cx="3668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It is </a:t>
            </a:r>
            <a:r>
              <a:rPr lang="en" sz="4800">
                <a:solidFill>
                  <a:srgbClr val="00FF00"/>
                </a:solidFill>
                <a:latin typeface="Oswald"/>
                <a:ea typeface="Oswald"/>
                <a:cs typeface="Oswald"/>
                <a:sym typeface="Oswald"/>
              </a:rPr>
              <a:t>GREAT </a:t>
            </a:r>
            <a:r>
              <a:rPr lang="en" sz="4800">
                <a:solidFill>
                  <a:srgbClr val="FFFFFF"/>
                </a:solidFill>
                <a:latin typeface="Oswald"/>
                <a:ea typeface="Oswald"/>
                <a:cs typeface="Oswald"/>
                <a:sym typeface="Oswald"/>
              </a:rPr>
              <a:t>if you talk quietly with your friends while you work.</a:t>
            </a:r>
            <a:endParaRPr sz="4800">
              <a:solidFill>
                <a:srgbClr val="FFFFFF"/>
              </a:solidFill>
              <a:latin typeface="Oswald"/>
              <a:ea typeface="Oswald"/>
              <a:cs typeface="Oswald"/>
              <a:sym typeface="Oswald"/>
            </a:endParaRPr>
          </a:p>
        </p:txBody>
      </p:sp>
      <p:sp>
        <p:nvSpPr>
          <p:cNvPr descr="Translations" id="311" name="Google Shape;311;p57"/>
          <p:cNvSpPr txBox="1"/>
          <p:nvPr/>
        </p:nvSpPr>
        <p:spPr>
          <a:xfrm>
            <a:off x="3668700" y="0"/>
            <a:ext cx="5475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በሚሰሩበት ጊዜ ከጓደኞችዎ ጋር በጸጥታ ቢነጋገሩ በጣም ጥሩ ነው.</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من الرائع أن تتحدث بهدوء مع أصدقائك أثناء العمل.</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És genial si parles en silenci amb els teus amics mentre treballes.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如果您在工作时能和朋友轻声交谈，那就太好了。</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عالی است اگر در حین کار با دوستان خود به آرامی صحبت کنید.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यह बहुत अच्छा है यदि आप काम करते समय अपने दोस्तों के साथ शांति से बात करें।</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仕事をしながら友達と静かに話すのもいいですね。</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일하는 동안 친구들과 조용히 이야기를 나누는 것은 정말 좋습니다.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Ger hûn di dema xebatê de bi hevalên xwe re bêdeng bipeyivin GEWŞ 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É ÓTIMO conversar baixinho com seus amigos enquanto trabalha.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ਇਹ ਬਹੁਤ ਵਧੀਆ ਹੈ ਜੇਕਰ ਤੁਸੀਂ ਕੰਮ ਕਰਦੇ ਸਮੇਂ ਆਪਣੇ ਦੋਸਤਾਂ ਨਾਲ ਚੁੱਪਚਾਪ ਗੱਲ ਕਰਦੇ 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Будет ЗАМЕЧАТЕЛЬНО, если вы будете спокойно разговаривать с друзьями во время работы.</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Way fiicantahay haddii aad si aamusnaan leh ula hadasho asxaabtaada markaad shaqaynayso.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 GENIAL si hablas tranquilamente con tus amigos mientras trabajas.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Ni nzuri ikiwa unazungumza kimya kimya na marafiki zako wakati unafanya kazi.</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MAGANDA kung tahimik kang nakikipag-usap sa iyong mga kaibigan habang nagtatrabaho ka.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Çalışırken arkadaşlarınızla sessizce konuşmanız harika olur.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ЧУДОВО, якщо ви тихо розмовляєте з друзями під час роботи.</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Thật TUYỆT VỜI nếu bạn có thể trò chuyện nhỏ nhẹ với bạn bè trong khi làm việc.</a:t>
            </a:r>
            <a:endParaRPr sz="2000">
              <a:solidFill>
                <a:srgbClr val="CACACA"/>
              </a:solidFill>
              <a:latin typeface="Average"/>
              <a:ea typeface="Average"/>
              <a:cs typeface="Average"/>
              <a:sym typeface="Average"/>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descr="Translations" id="316" name="Google Shape;316;p58"/>
          <p:cNvSpPr txBox="1"/>
          <p:nvPr/>
        </p:nvSpPr>
        <p:spPr>
          <a:xfrm>
            <a:off x="0" y="0"/>
            <a:ext cx="3660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But I have to </a:t>
            </a:r>
            <a:r>
              <a:rPr lang="en" sz="4800">
                <a:solidFill>
                  <a:srgbClr val="00FF00"/>
                </a:solidFill>
                <a:latin typeface="Oswald"/>
                <a:ea typeface="Oswald"/>
                <a:cs typeface="Oswald"/>
                <a:sym typeface="Oswald"/>
              </a:rPr>
              <a:t>move </a:t>
            </a:r>
            <a:r>
              <a:rPr lang="en" sz="4800">
                <a:solidFill>
                  <a:srgbClr val="FFFFFF"/>
                </a:solidFill>
                <a:latin typeface="Oswald"/>
                <a:ea typeface="Oswald"/>
                <a:cs typeface="Oswald"/>
                <a:sym typeface="Oswald"/>
              </a:rPr>
              <a:t>you if you talk and </a:t>
            </a:r>
            <a:r>
              <a:rPr lang="en" sz="4800">
                <a:solidFill>
                  <a:srgbClr val="E06666"/>
                </a:solidFill>
                <a:latin typeface="Oswald"/>
                <a:ea typeface="Oswald"/>
                <a:cs typeface="Oswald"/>
                <a:sym typeface="Oswald"/>
              </a:rPr>
              <a:t>stop working</a:t>
            </a:r>
            <a:endParaRPr sz="4800">
              <a:solidFill>
                <a:srgbClr val="E06666"/>
              </a:solidFill>
              <a:latin typeface="Oswald"/>
              <a:ea typeface="Oswald"/>
              <a:cs typeface="Oswald"/>
              <a:sym typeface="Oswald"/>
            </a:endParaRPr>
          </a:p>
        </p:txBody>
      </p:sp>
      <p:sp>
        <p:nvSpPr>
          <p:cNvPr descr="Translations" id="317" name="Google Shape;317;p58"/>
          <p:cNvSpPr txBox="1"/>
          <p:nvPr/>
        </p:nvSpPr>
        <p:spPr>
          <a:xfrm>
            <a:off x="3660000" y="0"/>
            <a:ext cx="5484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ግን ካወራህና መስራት ካቆምክ ላንቀሳቅስህ አለብኝ</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لكن يجب أن أحركك إذا تحدثت وتوقفت عن العمل</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Però t'he de moure si parles i deixes de treballar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但如果你说话并且停止工作，我就得把你调走</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اما اگر حرف بزنی و دست از کار بکشی، باید حرکتت کنم</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लेकिन अगर आप बात करते रहेंगे और काम करना बंद कर देंगे तो मुझे आपको हटाना पड़ेगा</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でも、もしあなたが話して仕事をやめたら、私はあなたを移動させなければなりません</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하지만 당신이 말을 하고 일을 멈추면 나는 당신을 옮겨야 합니다.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Lê eger tu biaxivî û dev ji xebatê berdî divê ez te biçim</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Mas eu tenho que te mover se você falar e parar de trabalhar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ਪਰ ਜੇ ਤੁਸੀਂ ਗੱਲ ਕਰਦੇ ਹੋ ਅਤੇ ਕੰਮ ਕਰਨਾ ਬੰਦ ਕਰ ਦਿੰਦੇ ਹੋ ਤਾਂ ਮੈਨੂੰ ਤੁਹਾਨੂੰ ਹਿਲਾਉਣਾ ਪਵੇਗਾ</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Но мне придется тебя переселить, если ты заговоришь и перестанешь работать.</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Laakiin waa inaan ku raro haddii aad hadasho oo aad joojiso shaqada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Pero tengo que moverte si hablas y dejas de trabajar.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Lakini ni lazima nikusogeze ukiongea na kuacha kufanya kazi</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Pero kailangan kitang galawin kung magsasalita ka at hindi ka na magtatrabaho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Ama eğer konuşursan ve çalışmayı bırakırsan seni hareket ettirmem gerekir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Але я повинен перемістити вас, якщо ви говорите і перестанете працювати</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Nhưng tôi phải di chuyển bạn nếu bạn nói chuyện và ngừng làm việc</a:t>
            </a:r>
            <a:endParaRPr sz="2000">
              <a:solidFill>
                <a:srgbClr val="CACACA"/>
              </a:solidFill>
              <a:latin typeface="Average"/>
              <a:ea typeface="Average"/>
              <a:cs typeface="Average"/>
              <a:sym typeface="Average"/>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descr="Translations" id="326" name="Google Shape;326;p60"/>
          <p:cNvSpPr txBox="1"/>
          <p:nvPr/>
        </p:nvSpPr>
        <p:spPr>
          <a:xfrm>
            <a:off x="0" y="0"/>
            <a:ext cx="3668700" cy="3202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These people still need to </a:t>
            </a:r>
            <a:r>
              <a:rPr lang="en" sz="3600">
                <a:solidFill>
                  <a:srgbClr val="00FF00"/>
                </a:solidFill>
                <a:latin typeface="Oswald"/>
                <a:ea typeface="Oswald"/>
                <a:cs typeface="Oswald"/>
                <a:sym typeface="Oswald"/>
              </a:rPr>
              <a:t>accept their invitation</a:t>
            </a:r>
            <a:r>
              <a:rPr lang="en" sz="3600">
                <a:solidFill>
                  <a:srgbClr val="FFFFFF"/>
                </a:solidFill>
                <a:latin typeface="Oswald"/>
                <a:ea typeface="Oswald"/>
                <a:cs typeface="Oswald"/>
                <a:sym typeface="Oswald"/>
              </a:rPr>
              <a:t> to the google classroom for art</a:t>
            </a:r>
            <a:endParaRPr sz="3600">
              <a:solidFill>
                <a:srgbClr val="FFFFFF"/>
              </a:solidFill>
              <a:latin typeface="Oswald"/>
              <a:ea typeface="Oswald"/>
              <a:cs typeface="Oswald"/>
              <a:sym typeface="Oswald"/>
            </a:endParaRPr>
          </a:p>
        </p:txBody>
      </p:sp>
      <p:sp>
        <p:nvSpPr>
          <p:cNvPr descr="Translations" id="327" name="Google Shape;327;p60"/>
          <p:cNvSpPr txBox="1"/>
          <p:nvPr/>
        </p:nvSpPr>
        <p:spPr>
          <a:xfrm>
            <a:off x="3668700" y="0"/>
            <a:ext cx="5475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AAAAA"/>
                </a:solidFill>
                <a:latin typeface="Average"/>
                <a:ea typeface="Average"/>
                <a:cs typeface="Average"/>
                <a:sym typeface="Average"/>
              </a:rPr>
              <a:t>እነዚህ ሰዎች አሁንም የጉግል ክፍል ለስነጥበብ ግብዣቸውን መቀበል አለባቸው</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لا يزال يتعين على هؤلاء الأشخاص قبول دعوتهم إلى الفصول الدراسية في Google للفن</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Aquestes persones encara han d'acceptar la seva invitació a l'aula de Google d'art</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这些人仍然需要接受谷歌艺术课堂的邀请</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این افراد هنوز باید دعوت خود را به کلاس درس google برای هنر بپذیرند</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इन लोगों को अभी भी कला के लिए गूगल कक्षा में अपने निमंत्रण को स्वीकार करने की आवश्यकता 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これらの人々は、Google Classroom for Artへの招待を受け入れる必要があります</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이 사람들은 여전히 예술을 위한 Google 교실 초대를 수락해야 합니다.</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Ev mirov hîn jî hewce ne ku vexwendina wan ji bo hunerê pola google-ê qebûl bikin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Essas pessoas ainda precisam aceitar o convite para a sala de aula do Google para arte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ਇਹਨਾਂ ਲੋਕਾਂ ਨੂੰ ਅਜੇ ਵੀ ਕਲਾ ਲਈ ਗੂਗਲ ਕਲਾਸਰੂਮ ਵਿੱਚ ਉਹਨਾਂ ਦੇ ਸੱਦੇ ਨੂੰ ਸਵੀਕਾਰ ਕਰਨ ਦੀ ਲੋੜ 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Этим людям все еще нужно принять приглашение в Google Classroom по искусству.</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Dadkani waxay weli u baahan yihiin inay aqbalaan martiqaadkooda fasalka google ee farshaxanka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Estas personas aún necesitan aceptar su invitación al aula de Google para el arte.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Watu hawa bado wanahitaji kukubali mwaliko wao kwenye darasa la google kwa sanaa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Kailangan pa ring tanggapin ng mga taong ito ang kanilang imbitasyon sa google classroom para sa sining</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Bu kişilerin sanat için Google Classroom'a davetlerini kabul etmeleri gerekiyor</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Ці люди все ще мають прийняти запрошення до гугл-класу мистецтва</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Những người này vẫn cần phải chấp nhận lời mời tham gia lớp học nghệ thuật trên Google</a:t>
            </a:r>
            <a:endParaRPr sz="1700">
              <a:solidFill>
                <a:srgbClr val="CACACA"/>
              </a:solidFill>
              <a:latin typeface="Average"/>
              <a:ea typeface="Average"/>
              <a:cs typeface="Average"/>
              <a:sym typeface="Average"/>
            </a:endParaRPr>
          </a:p>
        </p:txBody>
      </p:sp>
      <p:sp>
        <p:nvSpPr>
          <p:cNvPr id="328" name="Google Shape;328;p60"/>
          <p:cNvSpPr txBox="1"/>
          <p:nvPr/>
        </p:nvSpPr>
        <p:spPr>
          <a:xfrm>
            <a:off x="0" y="3202500"/>
            <a:ext cx="1833300" cy="36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Anton</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Bianca</a:t>
            </a:r>
            <a:endParaRPr b="1" sz="1800">
              <a:solidFill>
                <a:srgbClr val="FFFFFF"/>
              </a:solidFill>
              <a:latin typeface="Average"/>
              <a:ea typeface="Average"/>
              <a:cs typeface="Average"/>
              <a:sym typeface="Average"/>
            </a:endParaRPr>
          </a:p>
          <a:p>
            <a:pPr indent="0" lvl="0" marL="0" rtl="0" algn="ctr">
              <a:spcBef>
                <a:spcPts val="0"/>
              </a:spcBef>
              <a:spcAft>
                <a:spcPts val="0"/>
              </a:spcAft>
              <a:buNone/>
            </a:pPr>
            <a:r>
              <a:rPr b="1" lang="en" sz="1800">
                <a:solidFill>
                  <a:srgbClr val="FFFFFF"/>
                </a:solidFill>
                <a:latin typeface="Average"/>
                <a:ea typeface="Average"/>
                <a:cs typeface="Average"/>
                <a:sym typeface="Average"/>
              </a:rPr>
              <a:t>Emily</a:t>
            </a:r>
            <a:endParaRPr b="1" sz="1800">
              <a:solidFill>
                <a:srgbClr val="FFFFFF"/>
              </a:solidFill>
              <a:latin typeface="Average"/>
              <a:ea typeface="Average"/>
              <a:cs typeface="Average"/>
              <a:sym typeface="Average"/>
            </a:endParaRPr>
          </a:p>
          <a:p>
            <a:pPr indent="0" lvl="0" marL="0" rtl="0" algn="ctr">
              <a:spcBef>
                <a:spcPts val="0"/>
              </a:spcBef>
              <a:spcAft>
                <a:spcPts val="0"/>
              </a:spcAft>
              <a:buNone/>
            </a:pPr>
            <a:r>
              <a:rPr b="1" lang="en" sz="1800">
                <a:solidFill>
                  <a:srgbClr val="FFFFFF"/>
                </a:solidFill>
                <a:latin typeface="Average"/>
                <a:ea typeface="Average"/>
                <a:cs typeface="Average"/>
                <a:sym typeface="Average"/>
              </a:rPr>
              <a:t>Hala</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Hazel</a:t>
            </a:r>
            <a:endParaRPr b="1" sz="1800">
              <a:solidFill>
                <a:srgbClr val="FFFFFF"/>
              </a:solidFill>
              <a:latin typeface="Average"/>
              <a:ea typeface="Average"/>
              <a:cs typeface="Average"/>
              <a:sym typeface="Average"/>
            </a:endParaRPr>
          </a:p>
          <a:p>
            <a:pPr indent="0" lvl="0" marL="0" rtl="0" algn="ctr">
              <a:spcBef>
                <a:spcPts val="0"/>
              </a:spcBef>
              <a:spcAft>
                <a:spcPts val="0"/>
              </a:spcAft>
              <a:buNone/>
            </a:pPr>
            <a:r>
              <a:rPr b="1" lang="en" sz="1800">
                <a:solidFill>
                  <a:srgbClr val="FFFFFF"/>
                </a:solidFill>
                <a:latin typeface="Average"/>
                <a:ea typeface="Average"/>
                <a:cs typeface="Average"/>
                <a:sym typeface="Average"/>
              </a:rPr>
              <a:t>Jathniel</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Jenine</a:t>
            </a:r>
            <a:endParaRPr b="1" sz="1800">
              <a:solidFill>
                <a:srgbClr val="FFFFFF"/>
              </a:solidFill>
              <a:latin typeface="Average"/>
              <a:ea typeface="Average"/>
              <a:cs typeface="Average"/>
              <a:sym typeface="Average"/>
            </a:endParaRPr>
          </a:p>
          <a:p>
            <a:pPr indent="0" lvl="0" marL="0" rtl="0" algn="ctr">
              <a:spcBef>
                <a:spcPts val="0"/>
              </a:spcBef>
              <a:spcAft>
                <a:spcPts val="0"/>
              </a:spcAft>
              <a:buNone/>
            </a:pPr>
            <a:r>
              <a:rPr b="1" lang="en" sz="1800">
                <a:solidFill>
                  <a:srgbClr val="FFFFFF"/>
                </a:solidFill>
                <a:latin typeface="Average"/>
                <a:ea typeface="Average"/>
                <a:cs typeface="Average"/>
                <a:sym typeface="Average"/>
              </a:rPr>
              <a:t>Jinsol</a:t>
            </a:r>
            <a:endParaRPr b="1" sz="1800">
              <a:solidFill>
                <a:srgbClr val="FFFFFF"/>
              </a:solidFill>
              <a:latin typeface="Average"/>
              <a:ea typeface="Average"/>
              <a:cs typeface="Average"/>
              <a:sym typeface="Average"/>
            </a:endParaRPr>
          </a:p>
          <a:p>
            <a:pPr indent="0" lvl="0" marL="0" rtl="0" algn="ctr">
              <a:spcBef>
                <a:spcPts val="0"/>
              </a:spcBef>
              <a:spcAft>
                <a:spcPts val="0"/>
              </a:spcAft>
              <a:buNone/>
            </a:pPr>
            <a:r>
              <a:rPr b="1" lang="en" sz="1800">
                <a:solidFill>
                  <a:srgbClr val="FFFFFF"/>
                </a:solidFill>
                <a:latin typeface="Average"/>
                <a:ea typeface="Average"/>
                <a:cs typeface="Average"/>
                <a:sym typeface="Average"/>
              </a:rPr>
              <a:t>Jurni</a:t>
            </a:r>
            <a:endParaRPr b="1" sz="1800">
              <a:solidFill>
                <a:srgbClr val="FFFFFF"/>
              </a:solidFill>
              <a:latin typeface="Average"/>
              <a:ea typeface="Average"/>
              <a:cs typeface="Average"/>
              <a:sym typeface="Average"/>
            </a:endParaRPr>
          </a:p>
          <a:p>
            <a:pPr indent="0" lvl="0" marL="0" rtl="0" algn="ctr">
              <a:spcBef>
                <a:spcPts val="0"/>
              </a:spcBef>
              <a:spcAft>
                <a:spcPts val="0"/>
              </a:spcAft>
              <a:buNone/>
            </a:pPr>
            <a:r>
              <a:rPr b="1" lang="en" sz="1800" strike="sngStrike">
                <a:solidFill>
                  <a:srgbClr val="999999"/>
                </a:solidFill>
                <a:latin typeface="Average"/>
                <a:ea typeface="Average"/>
                <a:cs typeface="Average"/>
                <a:sym typeface="Average"/>
              </a:rPr>
              <a:t>Ken</a:t>
            </a:r>
            <a:endParaRPr b="1" sz="1800" strike="sngStrike">
              <a:solidFill>
                <a:srgbClr val="999999"/>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Keona</a:t>
            </a:r>
            <a:endParaRPr b="1" sz="1800">
              <a:solidFill>
                <a:srgbClr val="FFFFFF"/>
              </a:solidFill>
              <a:latin typeface="Average"/>
              <a:ea typeface="Average"/>
              <a:cs typeface="Average"/>
              <a:sym typeface="Average"/>
            </a:endParaRPr>
          </a:p>
          <a:p>
            <a:pPr indent="0" lvl="0" marL="0" rtl="0" algn="ctr">
              <a:spcBef>
                <a:spcPts val="0"/>
              </a:spcBef>
              <a:spcAft>
                <a:spcPts val="0"/>
              </a:spcAft>
              <a:buNone/>
            </a:pPr>
            <a:r>
              <a:rPr b="1" lang="en" sz="1800">
                <a:solidFill>
                  <a:srgbClr val="FFFFFF"/>
                </a:solidFill>
                <a:latin typeface="Average"/>
                <a:ea typeface="Average"/>
                <a:cs typeface="Average"/>
                <a:sym typeface="Average"/>
              </a:rPr>
              <a:t>Lochie</a:t>
            </a:r>
            <a:endParaRPr b="1" sz="1800">
              <a:solidFill>
                <a:srgbClr val="FFFFFF"/>
              </a:solidFill>
              <a:latin typeface="Average"/>
              <a:ea typeface="Average"/>
              <a:cs typeface="Average"/>
              <a:sym typeface="Average"/>
            </a:endParaRPr>
          </a:p>
        </p:txBody>
      </p:sp>
      <p:sp>
        <p:nvSpPr>
          <p:cNvPr id="329" name="Google Shape;329;p60"/>
          <p:cNvSpPr txBox="1"/>
          <p:nvPr/>
        </p:nvSpPr>
        <p:spPr>
          <a:xfrm>
            <a:off x="1833300" y="3202500"/>
            <a:ext cx="1833300" cy="36555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800">
                <a:solidFill>
                  <a:srgbClr val="FFFFFF"/>
                </a:solidFill>
                <a:latin typeface="Average"/>
                <a:ea typeface="Average"/>
                <a:cs typeface="Average"/>
                <a:sym typeface="Average"/>
              </a:rPr>
              <a:t>Lucas</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Matt L</a:t>
            </a:r>
            <a:endParaRPr b="1" sz="1800" strike="sngStrike">
              <a:solidFill>
                <a:srgbClr val="999999"/>
              </a:solidFill>
              <a:latin typeface="Average"/>
              <a:ea typeface="Average"/>
              <a:cs typeface="Average"/>
              <a:sym typeface="Average"/>
            </a:endParaRPr>
          </a:p>
          <a:p>
            <a:pPr indent="0" lvl="0" marL="0" rtl="0" algn="ctr">
              <a:spcBef>
                <a:spcPts val="0"/>
              </a:spcBef>
              <a:spcAft>
                <a:spcPts val="0"/>
              </a:spcAft>
              <a:buNone/>
            </a:pPr>
            <a:r>
              <a:rPr b="1" lang="en" sz="1800">
                <a:solidFill>
                  <a:srgbClr val="FFFFFF"/>
                </a:solidFill>
                <a:latin typeface="Average"/>
                <a:ea typeface="Average"/>
                <a:cs typeface="Average"/>
                <a:sym typeface="Average"/>
              </a:rPr>
              <a:t>Mehe</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Melody</a:t>
            </a:r>
            <a:endParaRPr b="1" sz="1800">
              <a:solidFill>
                <a:srgbClr val="FFFFFF"/>
              </a:solidFill>
              <a:latin typeface="Average"/>
              <a:ea typeface="Average"/>
              <a:cs typeface="Average"/>
              <a:sym typeface="Average"/>
            </a:endParaRPr>
          </a:p>
          <a:p>
            <a:pPr indent="0" lvl="0" marL="0" rtl="0" algn="ctr">
              <a:spcBef>
                <a:spcPts val="0"/>
              </a:spcBef>
              <a:spcAft>
                <a:spcPts val="0"/>
              </a:spcAft>
              <a:buNone/>
            </a:pPr>
            <a:r>
              <a:rPr b="1" lang="en" sz="1800" strike="sngStrike">
                <a:solidFill>
                  <a:srgbClr val="999999"/>
                </a:solidFill>
                <a:latin typeface="Average"/>
                <a:ea typeface="Average"/>
                <a:cs typeface="Average"/>
                <a:sym typeface="Average"/>
              </a:rPr>
              <a:t>Mir</a:t>
            </a:r>
            <a:endParaRPr b="1" sz="1800" strike="sngStrike">
              <a:solidFill>
                <a:srgbClr val="999999"/>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a:solidFill>
                  <a:srgbClr val="FFFFFF"/>
                </a:solidFill>
                <a:latin typeface="Average"/>
                <a:ea typeface="Average"/>
                <a:cs typeface="Average"/>
                <a:sym typeface="Average"/>
              </a:rPr>
              <a:t>Mohammad</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M Al M</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Patsoon</a:t>
            </a:r>
            <a:endParaRPr b="1" sz="1800">
              <a:solidFill>
                <a:srgbClr val="FFFFFF"/>
              </a:solidFill>
              <a:latin typeface="Average"/>
              <a:ea typeface="Average"/>
              <a:cs typeface="Average"/>
              <a:sym typeface="Average"/>
            </a:endParaRPr>
          </a:p>
          <a:p>
            <a:pPr indent="0" lvl="0" marL="0" rtl="0" algn="ctr">
              <a:spcBef>
                <a:spcPts val="0"/>
              </a:spcBef>
              <a:spcAft>
                <a:spcPts val="0"/>
              </a:spcAft>
              <a:buNone/>
            </a:pPr>
            <a:r>
              <a:rPr b="1" lang="en" sz="1800">
                <a:solidFill>
                  <a:srgbClr val="FFFFFF"/>
                </a:solidFill>
                <a:latin typeface="Average"/>
                <a:ea typeface="Average"/>
                <a:cs typeface="Average"/>
                <a:sym typeface="Average"/>
              </a:rPr>
              <a:t>Ronan</a:t>
            </a:r>
            <a:endParaRPr b="1" sz="1800">
              <a:solidFill>
                <a:srgbClr val="FFFFFF"/>
              </a:solidFill>
              <a:latin typeface="Average"/>
              <a:ea typeface="Average"/>
              <a:cs typeface="Average"/>
              <a:sym typeface="Average"/>
            </a:endParaRPr>
          </a:p>
          <a:p>
            <a:pPr indent="0" lvl="0" marL="0" rtl="0" algn="ctr">
              <a:spcBef>
                <a:spcPts val="0"/>
              </a:spcBef>
              <a:spcAft>
                <a:spcPts val="0"/>
              </a:spcAft>
              <a:buNone/>
            </a:pPr>
            <a:r>
              <a:rPr b="1" lang="en" sz="1800">
                <a:solidFill>
                  <a:srgbClr val="FFFFFF"/>
                </a:solidFill>
                <a:latin typeface="Average"/>
                <a:ea typeface="Average"/>
                <a:cs typeface="Average"/>
                <a:sym typeface="Average"/>
              </a:rPr>
              <a:t>Ryan</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Trey</a:t>
            </a:r>
            <a:endParaRPr b="1" sz="1800">
              <a:solidFill>
                <a:srgbClr val="FFFFFF"/>
              </a:solidFill>
              <a:latin typeface="Average"/>
              <a:ea typeface="Average"/>
              <a:cs typeface="Average"/>
              <a:sym typeface="Average"/>
            </a:endParaRPr>
          </a:p>
          <a:p>
            <a:pPr indent="0" lvl="0" marL="0" rtl="0" algn="ctr">
              <a:spcBef>
                <a:spcPts val="0"/>
              </a:spcBef>
              <a:spcAft>
                <a:spcPts val="0"/>
              </a:spcAft>
              <a:buNone/>
            </a:pPr>
            <a:r>
              <a:rPr b="1" lang="en" sz="1800">
                <a:solidFill>
                  <a:srgbClr val="FFFFFF"/>
                </a:solidFill>
                <a:latin typeface="Average"/>
                <a:ea typeface="Average"/>
                <a:cs typeface="Average"/>
                <a:sym typeface="Average"/>
              </a:rPr>
              <a:t>Zi'aez</a:t>
            </a:r>
            <a:endParaRPr b="1" sz="1800">
              <a:solidFill>
                <a:srgbClr val="FFFFFF"/>
              </a:solidFill>
              <a:latin typeface="Average"/>
              <a:ea typeface="Average"/>
              <a:cs typeface="Average"/>
              <a:sym typeface="Average"/>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62"/>
          <p:cNvSpPr txBox="1"/>
          <p:nvPr/>
        </p:nvSpPr>
        <p:spPr>
          <a:xfrm>
            <a:off x="0" y="227175"/>
            <a:ext cx="9144000" cy="106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Portrait projects from former students</a:t>
            </a:r>
            <a:endParaRPr sz="4800">
              <a:solidFill>
                <a:srgbClr val="FFFFFF"/>
              </a:solidFill>
              <a:latin typeface="Oswald"/>
              <a:ea typeface="Oswald"/>
              <a:cs typeface="Oswald"/>
              <a:sym typeface="Oswald"/>
            </a:endParaRPr>
          </a:p>
          <a:p>
            <a:pPr indent="0" lvl="0" marL="0" rtl="0" algn="ctr">
              <a:spcBef>
                <a:spcPts val="0"/>
              </a:spcBef>
              <a:spcAft>
                <a:spcPts val="0"/>
              </a:spcAft>
              <a:buNone/>
            </a:pPr>
            <a:r>
              <a:t/>
            </a:r>
            <a:endParaRPr sz="1500">
              <a:solidFill>
                <a:srgbClr val="AAAAAA"/>
              </a:solidFill>
              <a:latin typeface="Average"/>
              <a:ea typeface="Average"/>
              <a:cs typeface="Average"/>
              <a:sym typeface="Average"/>
            </a:endParaRPr>
          </a:p>
        </p:txBody>
      </p:sp>
      <p:sp>
        <p:nvSpPr>
          <p:cNvPr descr="Translations" id="339" name="Google Shape;339;p62"/>
          <p:cNvSpPr txBox="1"/>
          <p:nvPr/>
        </p:nvSpPr>
        <p:spPr>
          <a:xfrm>
            <a:off x="0" y="1448700"/>
            <a:ext cx="9144000" cy="5028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AAAAAA"/>
                </a:solidFill>
                <a:latin typeface="Average"/>
                <a:ea typeface="Average"/>
                <a:cs typeface="Average"/>
                <a:sym typeface="Average"/>
              </a:rPr>
              <a:t>ከቀድሞ ተማሪዎች የቁም ፕሮጀክቶች</a:t>
            </a:r>
            <a:endParaRPr sz="1800">
              <a:solidFill>
                <a:srgbClr val="AAAAAA"/>
              </a:solidFill>
              <a:latin typeface="Average"/>
              <a:ea typeface="Average"/>
              <a:cs typeface="Average"/>
              <a:sym typeface="Average"/>
            </a:endParaRPr>
          </a:p>
          <a:p>
            <a:pPr indent="0" lvl="0" marL="0" rtl="1" algn="ctr">
              <a:spcBef>
                <a:spcPts val="0"/>
              </a:spcBef>
              <a:spcAft>
                <a:spcPts val="0"/>
              </a:spcAft>
              <a:buNone/>
            </a:pPr>
            <a:r>
              <a:rPr lang="en" sz="1800">
                <a:solidFill>
                  <a:srgbClr val="AAAAAA"/>
                </a:solidFill>
                <a:latin typeface="Average"/>
                <a:ea typeface="Average"/>
                <a:cs typeface="Average"/>
                <a:sym typeface="Average"/>
              </a:rPr>
              <a:t>مشاريع بورتريه من الطلاب السابقين</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Projectes de retrats d'antics alumnes</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以前学生的肖像项目</a:t>
            </a:r>
            <a:endParaRPr sz="1800">
              <a:solidFill>
                <a:srgbClr val="AAAAAA"/>
              </a:solidFill>
              <a:latin typeface="Average"/>
              <a:ea typeface="Average"/>
              <a:cs typeface="Average"/>
              <a:sym typeface="Average"/>
            </a:endParaRPr>
          </a:p>
          <a:p>
            <a:pPr indent="0" lvl="0" marL="0" rtl="1" algn="ctr">
              <a:spcBef>
                <a:spcPts val="0"/>
              </a:spcBef>
              <a:spcAft>
                <a:spcPts val="0"/>
              </a:spcAft>
              <a:buNone/>
            </a:pPr>
            <a:r>
              <a:rPr lang="en" sz="1800">
                <a:solidFill>
                  <a:srgbClr val="AAAAAA"/>
                </a:solidFill>
                <a:latin typeface="Average"/>
                <a:ea typeface="Average"/>
                <a:cs typeface="Average"/>
                <a:sym typeface="Average"/>
              </a:rPr>
              <a:t>پروژه های پرتره از دانش آموزان سابق</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पूर्व छात्रों की पोर्ट्रेट परियोजनाएँ</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卒業生のポートレートプロジェクト</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전 학생들의 초상화 프로젝트</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Projeyên portreyê ji xwendekarên berê</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Projetos de retratos de ex-alunos</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ਸਾਬਕਾ ਵਿਦਿਆਰਥੀਆਂ ਦੇ ਪੋਰਟਰੇਟ ਪ੍ਰੋਜੈਕਟ</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Портретные проекты бывших студентов</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Mashaariicda sawirka ee ardaydii hore</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Proyectos de retratos de antiguos alumnos</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Miradi ya picha kutoka kwa wanafunzi wa zamani</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Portrait projects mula sa mga dating estudyante</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Eski öğrencilerin portre projeleri</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Проекти портретів колишніх студентів</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Các dự án chân dung từ cựu sinh viên</a:t>
            </a:r>
            <a:endParaRPr sz="4700">
              <a:solidFill>
                <a:srgbClr val="CACACA"/>
              </a:solidFill>
              <a:latin typeface="Average"/>
              <a:ea typeface="Average"/>
              <a:cs typeface="Average"/>
              <a:sym typeface="Average"/>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pic>
        <p:nvPicPr>
          <p:cNvPr id="344" name="Google Shape;344;p63"/>
          <p:cNvPicPr preferRelativeResize="0"/>
          <p:nvPr/>
        </p:nvPicPr>
        <p:blipFill>
          <a:blip r:embed="rId3">
            <a:alphaModFix/>
          </a:blip>
          <a:stretch>
            <a:fillRect/>
          </a:stretch>
        </p:blipFill>
        <p:spPr>
          <a:xfrm>
            <a:off x="0" y="0"/>
            <a:ext cx="1678838" cy="2194560"/>
          </a:xfrm>
          <a:prstGeom prst="rect">
            <a:avLst/>
          </a:prstGeom>
          <a:noFill/>
          <a:ln>
            <a:noFill/>
          </a:ln>
        </p:spPr>
      </p:pic>
      <p:pic>
        <p:nvPicPr>
          <p:cNvPr id="345" name="Google Shape;345;p63"/>
          <p:cNvPicPr preferRelativeResize="0"/>
          <p:nvPr/>
        </p:nvPicPr>
        <p:blipFill>
          <a:blip r:embed="rId4">
            <a:alphaModFix/>
          </a:blip>
          <a:stretch>
            <a:fillRect/>
          </a:stretch>
        </p:blipFill>
        <p:spPr>
          <a:xfrm>
            <a:off x="1682046" y="0"/>
            <a:ext cx="1689812" cy="2194560"/>
          </a:xfrm>
          <a:prstGeom prst="rect">
            <a:avLst/>
          </a:prstGeom>
          <a:noFill/>
          <a:ln>
            <a:noFill/>
          </a:ln>
        </p:spPr>
      </p:pic>
      <p:pic>
        <p:nvPicPr>
          <p:cNvPr id="346" name="Google Shape;346;p63"/>
          <p:cNvPicPr preferRelativeResize="0"/>
          <p:nvPr/>
        </p:nvPicPr>
        <p:blipFill>
          <a:blip r:embed="rId5">
            <a:alphaModFix/>
          </a:blip>
          <a:stretch>
            <a:fillRect/>
          </a:stretch>
        </p:blipFill>
        <p:spPr>
          <a:xfrm>
            <a:off x="5755713" y="0"/>
            <a:ext cx="1689811" cy="2194560"/>
          </a:xfrm>
          <a:prstGeom prst="rect">
            <a:avLst/>
          </a:prstGeom>
          <a:noFill/>
          <a:ln>
            <a:noFill/>
          </a:ln>
        </p:spPr>
      </p:pic>
      <p:pic>
        <p:nvPicPr>
          <p:cNvPr id="347" name="Google Shape;347;p63"/>
          <p:cNvPicPr preferRelativeResize="0"/>
          <p:nvPr/>
        </p:nvPicPr>
        <p:blipFill>
          <a:blip r:embed="rId6">
            <a:alphaModFix/>
          </a:blip>
          <a:stretch>
            <a:fillRect/>
          </a:stretch>
        </p:blipFill>
        <p:spPr>
          <a:xfrm>
            <a:off x="7448732" y="0"/>
            <a:ext cx="1689812" cy="2194560"/>
          </a:xfrm>
          <a:prstGeom prst="rect">
            <a:avLst/>
          </a:prstGeom>
          <a:noFill/>
          <a:ln>
            <a:noFill/>
          </a:ln>
        </p:spPr>
      </p:pic>
      <p:pic>
        <p:nvPicPr>
          <p:cNvPr id="348" name="Google Shape;348;p63"/>
          <p:cNvPicPr preferRelativeResize="0"/>
          <p:nvPr/>
        </p:nvPicPr>
        <p:blipFill>
          <a:blip r:embed="rId7">
            <a:alphaModFix/>
          </a:blip>
          <a:stretch>
            <a:fillRect/>
          </a:stretch>
        </p:blipFill>
        <p:spPr>
          <a:xfrm>
            <a:off x="3375066" y="181963"/>
            <a:ext cx="2377439" cy="1830630"/>
          </a:xfrm>
          <a:prstGeom prst="rect">
            <a:avLst/>
          </a:prstGeom>
          <a:noFill/>
          <a:ln>
            <a:noFill/>
          </a:ln>
        </p:spPr>
      </p:pic>
      <p:grpSp>
        <p:nvGrpSpPr>
          <p:cNvPr id="349" name="Google Shape;349;p63"/>
          <p:cNvGrpSpPr/>
          <p:nvPr/>
        </p:nvGrpSpPr>
        <p:grpSpPr>
          <a:xfrm>
            <a:off x="-5475" y="2329719"/>
            <a:ext cx="9144024" cy="2194560"/>
            <a:chOff x="-5475" y="2194550"/>
            <a:chExt cx="9144024" cy="2194560"/>
          </a:xfrm>
        </p:grpSpPr>
        <p:pic>
          <p:nvPicPr>
            <p:cNvPr id="350" name="Google Shape;350;p63"/>
            <p:cNvPicPr preferRelativeResize="0"/>
            <p:nvPr/>
          </p:nvPicPr>
          <p:blipFill>
            <a:blip r:embed="rId8">
              <a:alphaModFix/>
            </a:blip>
            <a:stretch>
              <a:fillRect/>
            </a:stretch>
          </p:blipFill>
          <p:spPr>
            <a:xfrm>
              <a:off x="-5475" y="2194550"/>
              <a:ext cx="1689810" cy="2194560"/>
            </a:xfrm>
            <a:prstGeom prst="rect">
              <a:avLst/>
            </a:prstGeom>
            <a:noFill/>
            <a:ln>
              <a:noFill/>
            </a:ln>
          </p:spPr>
        </p:pic>
        <p:pic>
          <p:nvPicPr>
            <p:cNvPr id="351" name="Google Shape;351;p63"/>
            <p:cNvPicPr preferRelativeResize="0"/>
            <p:nvPr/>
          </p:nvPicPr>
          <p:blipFill>
            <a:blip r:embed="rId9">
              <a:alphaModFix/>
            </a:blip>
            <a:stretch>
              <a:fillRect/>
            </a:stretch>
          </p:blipFill>
          <p:spPr>
            <a:xfrm>
              <a:off x="1686170" y="2194550"/>
              <a:ext cx="1689811" cy="2194560"/>
            </a:xfrm>
            <a:prstGeom prst="rect">
              <a:avLst/>
            </a:prstGeom>
            <a:noFill/>
            <a:ln>
              <a:noFill/>
            </a:ln>
          </p:spPr>
        </p:pic>
        <p:pic>
          <p:nvPicPr>
            <p:cNvPr id="352" name="Google Shape;352;p63"/>
            <p:cNvPicPr preferRelativeResize="0"/>
            <p:nvPr/>
          </p:nvPicPr>
          <p:blipFill>
            <a:blip r:embed="rId10">
              <a:alphaModFix/>
            </a:blip>
            <a:stretch>
              <a:fillRect/>
            </a:stretch>
          </p:blipFill>
          <p:spPr>
            <a:xfrm>
              <a:off x="3377816" y="2382450"/>
              <a:ext cx="2377441" cy="1818743"/>
            </a:xfrm>
            <a:prstGeom prst="rect">
              <a:avLst/>
            </a:prstGeom>
            <a:noFill/>
            <a:ln>
              <a:noFill/>
            </a:ln>
          </p:spPr>
        </p:pic>
        <p:pic>
          <p:nvPicPr>
            <p:cNvPr id="353" name="Google Shape;353;p63"/>
            <p:cNvPicPr preferRelativeResize="0"/>
            <p:nvPr/>
          </p:nvPicPr>
          <p:blipFill>
            <a:blip r:embed="rId11">
              <a:alphaModFix/>
            </a:blip>
            <a:stretch>
              <a:fillRect/>
            </a:stretch>
          </p:blipFill>
          <p:spPr>
            <a:xfrm>
              <a:off x="5757091" y="2194550"/>
              <a:ext cx="1689812" cy="2194560"/>
            </a:xfrm>
            <a:prstGeom prst="rect">
              <a:avLst/>
            </a:prstGeom>
            <a:noFill/>
            <a:ln>
              <a:noFill/>
            </a:ln>
          </p:spPr>
        </p:pic>
        <p:pic>
          <p:nvPicPr>
            <p:cNvPr id="354" name="Google Shape;354;p63"/>
            <p:cNvPicPr preferRelativeResize="0"/>
            <p:nvPr/>
          </p:nvPicPr>
          <p:blipFill>
            <a:blip r:embed="rId12">
              <a:alphaModFix/>
            </a:blip>
            <a:stretch>
              <a:fillRect/>
            </a:stretch>
          </p:blipFill>
          <p:spPr>
            <a:xfrm>
              <a:off x="7448738" y="2194550"/>
              <a:ext cx="1689811" cy="2194560"/>
            </a:xfrm>
            <a:prstGeom prst="rect">
              <a:avLst/>
            </a:prstGeom>
            <a:noFill/>
            <a:ln>
              <a:noFill/>
            </a:ln>
          </p:spPr>
        </p:pic>
      </p:grpSp>
      <p:pic>
        <p:nvPicPr>
          <p:cNvPr id="355" name="Google Shape;355;p63"/>
          <p:cNvPicPr preferRelativeResize="0"/>
          <p:nvPr/>
        </p:nvPicPr>
        <p:blipFill>
          <a:blip r:embed="rId13">
            <a:alphaModFix/>
          </a:blip>
          <a:stretch>
            <a:fillRect/>
          </a:stretch>
        </p:blipFill>
        <p:spPr>
          <a:xfrm>
            <a:off x="729163" y="4663450"/>
            <a:ext cx="1689812" cy="2194560"/>
          </a:xfrm>
          <a:prstGeom prst="rect">
            <a:avLst/>
          </a:prstGeom>
          <a:noFill/>
          <a:ln>
            <a:noFill/>
          </a:ln>
        </p:spPr>
      </p:pic>
      <p:pic>
        <p:nvPicPr>
          <p:cNvPr id="356" name="Google Shape;356;p63"/>
          <p:cNvPicPr preferRelativeResize="0"/>
          <p:nvPr/>
        </p:nvPicPr>
        <p:blipFill>
          <a:blip r:embed="rId14">
            <a:alphaModFix/>
          </a:blip>
          <a:stretch>
            <a:fillRect/>
          </a:stretch>
        </p:blipFill>
        <p:spPr>
          <a:xfrm>
            <a:off x="2494936" y="4976168"/>
            <a:ext cx="2377441" cy="1569110"/>
          </a:xfrm>
          <a:prstGeom prst="rect">
            <a:avLst/>
          </a:prstGeom>
          <a:noFill/>
          <a:ln>
            <a:noFill/>
          </a:ln>
        </p:spPr>
      </p:pic>
      <p:pic>
        <p:nvPicPr>
          <p:cNvPr id="357" name="Google Shape;357;p63"/>
          <p:cNvPicPr preferRelativeResize="0"/>
          <p:nvPr/>
        </p:nvPicPr>
        <p:blipFill>
          <a:blip r:embed="rId15">
            <a:alphaModFix/>
          </a:blip>
          <a:stretch>
            <a:fillRect/>
          </a:stretch>
        </p:blipFill>
        <p:spPr>
          <a:xfrm>
            <a:off x="4948339" y="4663450"/>
            <a:ext cx="1689811" cy="2194560"/>
          </a:xfrm>
          <a:prstGeom prst="rect">
            <a:avLst/>
          </a:prstGeom>
          <a:noFill/>
          <a:ln>
            <a:noFill/>
          </a:ln>
        </p:spPr>
      </p:pic>
      <p:pic>
        <p:nvPicPr>
          <p:cNvPr id="358" name="Google Shape;358;p63"/>
          <p:cNvPicPr preferRelativeResize="0"/>
          <p:nvPr/>
        </p:nvPicPr>
        <p:blipFill>
          <a:blip r:embed="rId16">
            <a:alphaModFix/>
          </a:blip>
          <a:stretch>
            <a:fillRect/>
          </a:stretch>
        </p:blipFill>
        <p:spPr>
          <a:xfrm>
            <a:off x="6714113" y="4663450"/>
            <a:ext cx="1689812" cy="219456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pic>
        <p:nvPicPr>
          <p:cNvPr id="363" name="Google Shape;363;p64"/>
          <p:cNvPicPr preferRelativeResize="0"/>
          <p:nvPr/>
        </p:nvPicPr>
        <p:blipFill>
          <a:blip r:embed="rId3">
            <a:alphaModFix/>
          </a:blip>
          <a:stretch>
            <a:fillRect/>
          </a:stretch>
        </p:blipFill>
        <p:spPr>
          <a:xfrm>
            <a:off x="0" y="0"/>
            <a:ext cx="5246370" cy="6858000"/>
          </a:xfrm>
          <a:prstGeom prst="rect">
            <a:avLst/>
          </a:prstGeom>
          <a:noFill/>
          <a:ln>
            <a:noFill/>
          </a:ln>
        </p:spPr>
      </p:pic>
      <p:sp>
        <p:nvSpPr>
          <p:cNvPr id="364" name="Google Shape;364;p64"/>
          <p:cNvSpPr txBox="1"/>
          <p:nvPr/>
        </p:nvSpPr>
        <p:spPr>
          <a:xfrm>
            <a:off x="5246370" y="0"/>
            <a:ext cx="38976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Jack Buckman</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Spring 2024</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Sackville High</a:t>
            </a:r>
            <a:endParaRPr sz="3000">
              <a:solidFill>
                <a:srgbClr val="888888"/>
              </a:solidFill>
              <a:latin typeface="Oswald"/>
              <a:ea typeface="Oswald"/>
              <a:cs typeface="Oswald"/>
              <a:sym typeface="Oswa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pic>
        <p:nvPicPr>
          <p:cNvPr id="369" name="Google Shape;369;p65"/>
          <p:cNvPicPr preferRelativeResize="0"/>
          <p:nvPr/>
        </p:nvPicPr>
        <p:blipFill>
          <a:blip r:embed="rId3">
            <a:alphaModFix/>
          </a:blip>
          <a:stretch>
            <a:fillRect/>
          </a:stretch>
        </p:blipFill>
        <p:spPr>
          <a:xfrm>
            <a:off x="0" y="0"/>
            <a:ext cx="5294376" cy="6858000"/>
          </a:xfrm>
          <a:prstGeom prst="rect">
            <a:avLst/>
          </a:prstGeom>
          <a:noFill/>
          <a:ln>
            <a:noFill/>
          </a:ln>
        </p:spPr>
      </p:pic>
      <p:sp>
        <p:nvSpPr>
          <p:cNvPr id="370" name="Google Shape;370;p65"/>
          <p:cNvSpPr txBox="1"/>
          <p:nvPr/>
        </p:nvSpPr>
        <p:spPr>
          <a:xfrm>
            <a:off x="5294376" y="0"/>
            <a:ext cx="38496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Darnell Upshaw</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Spring 2024</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Sackville High</a:t>
            </a:r>
            <a:endParaRPr sz="3000">
              <a:solidFill>
                <a:srgbClr val="888888"/>
              </a:solidFill>
              <a:latin typeface="Oswald"/>
              <a:ea typeface="Oswald"/>
              <a:cs typeface="Oswald"/>
              <a:sym typeface="Oswa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pic>
        <p:nvPicPr>
          <p:cNvPr id="375" name="Google Shape;375;p66"/>
          <p:cNvPicPr preferRelativeResize="0"/>
          <p:nvPr/>
        </p:nvPicPr>
        <p:blipFill>
          <a:blip r:embed="rId3">
            <a:alphaModFix/>
          </a:blip>
          <a:stretch>
            <a:fillRect/>
          </a:stretch>
        </p:blipFill>
        <p:spPr>
          <a:xfrm>
            <a:off x="438150" y="0"/>
            <a:ext cx="8267700" cy="6350000"/>
          </a:xfrm>
          <a:prstGeom prst="rect">
            <a:avLst/>
          </a:prstGeom>
          <a:noFill/>
          <a:ln>
            <a:noFill/>
          </a:ln>
        </p:spPr>
      </p:pic>
      <p:sp>
        <p:nvSpPr>
          <p:cNvPr id="376" name="Google Shape;376;p66"/>
          <p:cNvSpPr txBox="1"/>
          <p:nvPr/>
        </p:nvSpPr>
        <p:spPr>
          <a:xfrm>
            <a:off x="0" y="6350000"/>
            <a:ext cx="9144000" cy="50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Lara Calder</a:t>
            </a:r>
            <a:r>
              <a:rPr lang="en" sz="3000">
                <a:solidFill>
                  <a:srgbClr val="888888"/>
                </a:solidFill>
                <a:latin typeface="Oswald"/>
                <a:ea typeface="Oswald"/>
                <a:cs typeface="Oswald"/>
                <a:sym typeface="Oswald"/>
              </a:rPr>
              <a:t>, graphite on paper, Spring 2024 at Lockview High</a:t>
            </a:r>
            <a:endParaRPr sz="3000">
              <a:solidFill>
                <a:srgbClr val="888888"/>
              </a:solidFill>
              <a:latin typeface="Oswald"/>
              <a:ea typeface="Oswald"/>
              <a:cs typeface="Oswald"/>
              <a:sym typeface="Oswa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40"/>
          <p:cNvSpPr txBox="1"/>
          <p:nvPr/>
        </p:nvSpPr>
        <p:spPr>
          <a:xfrm>
            <a:off x="-75" y="5580350"/>
            <a:ext cx="9144000" cy="1278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2400">
                <a:solidFill>
                  <a:srgbClr val="FFFFFF"/>
                </a:solidFill>
                <a:latin typeface="Cabin"/>
                <a:ea typeface="Cabin"/>
                <a:cs typeface="Cabin"/>
                <a:sym typeface="Cabin"/>
              </a:rPr>
              <a:t>Brandan ‘Bmike’ Odums</a:t>
            </a:r>
            <a:r>
              <a:rPr i="1" lang="en" sz="2400">
                <a:solidFill>
                  <a:srgbClr val="B7B7B7"/>
                </a:solidFill>
                <a:latin typeface="Cabin"/>
                <a:ea typeface="Cabin"/>
                <a:cs typeface="Cabin"/>
                <a:sym typeface="Cabin"/>
              </a:rPr>
              <a:t> (New Orleans)</a:t>
            </a:r>
            <a:r>
              <a:rPr b="1" lang="en" sz="2400">
                <a:solidFill>
                  <a:srgbClr val="FFFFFF"/>
                </a:solidFill>
                <a:latin typeface="Cabin"/>
                <a:ea typeface="Cabin"/>
                <a:cs typeface="Cabin"/>
                <a:sym typeface="Cabin"/>
              </a:rPr>
              <a:t> </a:t>
            </a:r>
            <a:r>
              <a:rPr i="1" lang="en" sz="2400">
                <a:solidFill>
                  <a:srgbClr val="B7B7B7"/>
                </a:solidFill>
                <a:latin typeface="Cabin"/>
                <a:ea typeface="Cabin"/>
                <a:cs typeface="Cabin"/>
                <a:sym typeface="Cabin"/>
              </a:rPr>
              <a:t>@bmike2c</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lang="en" sz="2400">
                <a:solidFill>
                  <a:srgbClr val="B7B7B7"/>
                </a:solidFill>
                <a:latin typeface="Cabin"/>
                <a:ea typeface="Cabin"/>
                <a:cs typeface="Cabin"/>
                <a:sym typeface="Cabin"/>
              </a:rPr>
              <a:t>spray paint and marker, 2019</a:t>
            </a:r>
            <a:endParaRPr sz="2400">
              <a:solidFill>
                <a:srgbClr val="B7B7B7"/>
              </a:solidFill>
              <a:latin typeface="Cabin"/>
              <a:ea typeface="Cabin"/>
              <a:cs typeface="Cabin"/>
              <a:sym typeface="Cabin"/>
            </a:endParaRPr>
          </a:p>
        </p:txBody>
      </p:sp>
      <p:pic>
        <p:nvPicPr>
          <p:cNvPr descr="Image from https://instagram.fyaw1-1.fna.fbcdn.net/v/t51.2885-15/sh0.08/e35/s750x750/83842323_537726766831758_8663355657433523533_n.jpg?_nc_ht=instagram.fyaw1-1.fna.fbcdn.net&amp;_nc_cat=106&amp;_nc_ohc=jfeekf3-1ZEAX-88k_a&amp;oh=7449e6845a9493937cd009b48df51fb8&amp;oe=5EC39808" id="180" name="Google Shape;180;p40"/>
          <p:cNvPicPr preferRelativeResize="0"/>
          <p:nvPr/>
        </p:nvPicPr>
        <p:blipFill>
          <a:blip r:embed="rId3">
            <a:alphaModFix/>
          </a:blip>
          <a:stretch>
            <a:fillRect/>
          </a:stretch>
        </p:blipFill>
        <p:spPr>
          <a:xfrm>
            <a:off x="-75" y="2893500"/>
            <a:ext cx="4046460" cy="2686849"/>
          </a:xfrm>
          <a:prstGeom prst="rect">
            <a:avLst/>
          </a:prstGeom>
          <a:noFill/>
          <a:ln>
            <a:noFill/>
          </a:ln>
        </p:spPr>
      </p:pic>
      <p:pic>
        <p:nvPicPr>
          <p:cNvPr descr="Image from https://instagram.fyaw1-1.fna.fbcdn.net/v/t51.2885-15/sh0.08/e35/s750x750/72861929_491462444781016_8054825944127716107_n.jpg?_nc_ht=instagram.fyaw1-1.fna.fbcdn.net&amp;_nc_cat=104&amp;_nc_ohc=HGcR5sQytnIAX_E0xUu&amp;oh=d415219088f6116e40f80090414e7026&amp;oe=5EC2BD57" id="181" name="Google Shape;181;p40"/>
          <p:cNvPicPr preferRelativeResize="0"/>
          <p:nvPr/>
        </p:nvPicPr>
        <p:blipFill>
          <a:blip r:embed="rId4">
            <a:alphaModFix/>
          </a:blip>
          <a:stretch>
            <a:fillRect/>
          </a:stretch>
        </p:blipFill>
        <p:spPr>
          <a:xfrm>
            <a:off x="6250425" y="0"/>
            <a:ext cx="2893500" cy="2893500"/>
          </a:xfrm>
          <a:prstGeom prst="rect">
            <a:avLst/>
          </a:prstGeom>
          <a:noFill/>
          <a:ln>
            <a:noFill/>
          </a:ln>
        </p:spPr>
      </p:pic>
      <p:pic>
        <p:nvPicPr>
          <p:cNvPr descr="Image from https://instagram.fyaw1-1.fna.fbcdn.net/v/t51.2885-15/e35/67981745_749150402175263_3954885110885221352_n.jpg?_nc_ht=instagram.fyaw1-1.fna.fbcdn.net&amp;_nc_cat=111&amp;_nc_ohc=kmL2xEQaxmMAX8VXpdy&amp;oh=5221ec0e1ee48bffaeaa6b1f64413913&amp;oe=5E412636" id="182" name="Google Shape;182;p40"/>
          <p:cNvPicPr preferRelativeResize="0"/>
          <p:nvPr/>
        </p:nvPicPr>
        <p:blipFill rotWithShape="1">
          <a:blip r:embed="rId5">
            <a:alphaModFix/>
          </a:blip>
          <a:srcRect b="14966" l="0" r="0" t="14966"/>
          <a:stretch/>
        </p:blipFill>
        <p:spPr>
          <a:xfrm>
            <a:off x="0" y="0"/>
            <a:ext cx="2322800" cy="2893500"/>
          </a:xfrm>
          <a:prstGeom prst="rect">
            <a:avLst/>
          </a:prstGeom>
          <a:noFill/>
          <a:ln>
            <a:noFill/>
          </a:ln>
        </p:spPr>
      </p:pic>
      <p:pic>
        <p:nvPicPr>
          <p:cNvPr descr="Image from https://instagram.fyaw1-1.fna.fbcdn.net/v/t51.2885-15/sh0.08/e35/s750x750/69483818_893158464402254_4444217254157224409_n.jpg?_nc_ht=instagram.fyaw1-1.fna.fbcdn.net&amp;_nc_cat=102&amp;_nc_ohc=M7eoDpi_leIAX-i7VBn&amp;oh=0dfbb0daf76902ce873fbd2c34089d47&amp;oe=5EB69492" id="183" name="Google Shape;183;p40"/>
          <p:cNvPicPr preferRelativeResize="0"/>
          <p:nvPr/>
        </p:nvPicPr>
        <p:blipFill>
          <a:blip r:embed="rId6">
            <a:alphaModFix/>
          </a:blip>
          <a:stretch>
            <a:fillRect/>
          </a:stretch>
        </p:blipFill>
        <p:spPr>
          <a:xfrm>
            <a:off x="5466667" y="2893500"/>
            <a:ext cx="3677257" cy="2686849"/>
          </a:xfrm>
          <a:prstGeom prst="rect">
            <a:avLst/>
          </a:prstGeom>
          <a:noFill/>
          <a:ln>
            <a:noFill/>
          </a:ln>
        </p:spPr>
      </p:pic>
      <p:pic>
        <p:nvPicPr>
          <p:cNvPr descr="Image from https://instagram.fyaw1-1.fna.fbcdn.net/v/t51.2885-15/sh0.08/e35/p750x750/67240222_2409858835915757_2186004210127087471_n.jpg?_nc_ht=instagram.fyaw1-1.fna.fbcdn.net&amp;_nc_cat=105&amp;_nc_ohc=_yPELLKrhvMAX-uoQws&amp;oh=a7655e2ed21d23ef0a721ecf44919ead&amp;oe=5EBFC3A7" id="184" name="Google Shape;184;p40"/>
          <p:cNvPicPr preferRelativeResize="0"/>
          <p:nvPr/>
        </p:nvPicPr>
        <p:blipFill>
          <a:blip r:embed="rId7">
            <a:alphaModFix/>
          </a:blip>
          <a:stretch>
            <a:fillRect/>
          </a:stretch>
        </p:blipFill>
        <p:spPr>
          <a:xfrm>
            <a:off x="3018700" y="0"/>
            <a:ext cx="2535831" cy="2893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pic>
        <p:nvPicPr>
          <p:cNvPr id="381" name="Google Shape;381;p67"/>
          <p:cNvPicPr preferRelativeResize="0"/>
          <p:nvPr/>
        </p:nvPicPr>
        <p:blipFill>
          <a:blip r:embed="rId3">
            <a:alphaModFix/>
          </a:blip>
          <a:stretch>
            <a:fillRect/>
          </a:stretch>
        </p:blipFill>
        <p:spPr>
          <a:xfrm>
            <a:off x="0" y="0"/>
            <a:ext cx="5266944" cy="6858000"/>
          </a:xfrm>
          <a:prstGeom prst="rect">
            <a:avLst/>
          </a:prstGeom>
          <a:noFill/>
          <a:ln>
            <a:noFill/>
          </a:ln>
        </p:spPr>
      </p:pic>
      <p:sp>
        <p:nvSpPr>
          <p:cNvPr id="382" name="Google Shape;382;p67"/>
          <p:cNvSpPr txBox="1"/>
          <p:nvPr/>
        </p:nvSpPr>
        <p:spPr>
          <a:xfrm>
            <a:off x="5266944" y="0"/>
            <a:ext cx="38772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Nora Sutherland</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Spring 2024</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Lockview High</a:t>
            </a:r>
            <a:endParaRPr sz="3000">
              <a:solidFill>
                <a:srgbClr val="888888"/>
              </a:solidFill>
              <a:latin typeface="Oswald"/>
              <a:ea typeface="Oswald"/>
              <a:cs typeface="Oswald"/>
              <a:sym typeface="Oswa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pic>
        <p:nvPicPr>
          <p:cNvPr id="387" name="Google Shape;387;p68"/>
          <p:cNvPicPr preferRelativeResize="0"/>
          <p:nvPr/>
        </p:nvPicPr>
        <p:blipFill>
          <a:blip r:embed="rId3">
            <a:alphaModFix/>
          </a:blip>
          <a:stretch>
            <a:fillRect/>
          </a:stretch>
        </p:blipFill>
        <p:spPr>
          <a:xfrm>
            <a:off x="0" y="0"/>
            <a:ext cx="5294376" cy="6858000"/>
          </a:xfrm>
          <a:prstGeom prst="rect">
            <a:avLst/>
          </a:prstGeom>
          <a:noFill/>
          <a:ln>
            <a:noFill/>
          </a:ln>
        </p:spPr>
      </p:pic>
      <p:sp>
        <p:nvSpPr>
          <p:cNvPr id="388" name="Google Shape;388;p68"/>
          <p:cNvSpPr txBox="1"/>
          <p:nvPr/>
        </p:nvSpPr>
        <p:spPr>
          <a:xfrm>
            <a:off x="5294376" y="0"/>
            <a:ext cx="38496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Catherine Fraser</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Spring 2024</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pic>
        <p:nvPicPr>
          <p:cNvPr id="393" name="Google Shape;393;p69"/>
          <p:cNvPicPr preferRelativeResize="0"/>
          <p:nvPr/>
        </p:nvPicPr>
        <p:blipFill>
          <a:blip r:embed="rId3">
            <a:alphaModFix/>
          </a:blip>
          <a:stretch>
            <a:fillRect/>
          </a:stretch>
        </p:blipFill>
        <p:spPr>
          <a:xfrm>
            <a:off x="0" y="0"/>
            <a:ext cx="5280660" cy="6858000"/>
          </a:xfrm>
          <a:prstGeom prst="rect">
            <a:avLst/>
          </a:prstGeom>
          <a:noFill/>
          <a:ln>
            <a:noFill/>
          </a:ln>
        </p:spPr>
      </p:pic>
      <p:sp>
        <p:nvSpPr>
          <p:cNvPr id="394" name="Google Shape;394;p69"/>
          <p:cNvSpPr txBox="1"/>
          <p:nvPr/>
        </p:nvSpPr>
        <p:spPr>
          <a:xfrm>
            <a:off x="5280660" y="0"/>
            <a:ext cx="38634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Scarlett Reynolds</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Spring 2024</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pic>
        <p:nvPicPr>
          <p:cNvPr id="399" name="Google Shape;399;p70"/>
          <p:cNvPicPr preferRelativeResize="0"/>
          <p:nvPr/>
        </p:nvPicPr>
        <p:blipFill>
          <a:blip r:embed="rId3">
            <a:alphaModFix/>
          </a:blip>
          <a:stretch>
            <a:fillRect/>
          </a:stretch>
        </p:blipFill>
        <p:spPr>
          <a:xfrm>
            <a:off x="0" y="0"/>
            <a:ext cx="5287518" cy="6858000"/>
          </a:xfrm>
          <a:prstGeom prst="rect">
            <a:avLst/>
          </a:prstGeom>
          <a:noFill/>
          <a:ln>
            <a:noFill/>
          </a:ln>
        </p:spPr>
      </p:pic>
      <p:sp>
        <p:nvSpPr>
          <p:cNvPr id="400" name="Google Shape;400;p70"/>
          <p:cNvSpPr txBox="1"/>
          <p:nvPr/>
        </p:nvSpPr>
        <p:spPr>
          <a:xfrm>
            <a:off x="5287518" y="0"/>
            <a:ext cx="38565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Opemipo Ajetomobi</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Spring 2024</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pic>
        <p:nvPicPr>
          <p:cNvPr id="405" name="Google Shape;405;p71"/>
          <p:cNvPicPr preferRelativeResize="0"/>
          <p:nvPr/>
        </p:nvPicPr>
        <p:blipFill>
          <a:blip r:embed="rId3">
            <a:alphaModFix/>
          </a:blip>
          <a:stretch>
            <a:fillRect/>
          </a:stretch>
        </p:blipFill>
        <p:spPr>
          <a:xfrm>
            <a:off x="434975" y="0"/>
            <a:ext cx="8274050" cy="6350000"/>
          </a:xfrm>
          <a:prstGeom prst="rect">
            <a:avLst/>
          </a:prstGeom>
          <a:noFill/>
          <a:ln>
            <a:noFill/>
          </a:ln>
        </p:spPr>
      </p:pic>
      <p:sp>
        <p:nvSpPr>
          <p:cNvPr id="406" name="Google Shape;406;p71"/>
          <p:cNvSpPr txBox="1"/>
          <p:nvPr/>
        </p:nvSpPr>
        <p:spPr>
          <a:xfrm>
            <a:off x="0" y="6350000"/>
            <a:ext cx="9144000" cy="50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Anita Izadi</a:t>
            </a:r>
            <a:r>
              <a:rPr lang="en" sz="3000">
                <a:solidFill>
                  <a:srgbClr val="888888"/>
                </a:solidFill>
                <a:latin typeface="Oswald"/>
                <a:ea typeface="Oswald"/>
                <a:cs typeface="Oswald"/>
                <a:sym typeface="Oswald"/>
              </a:rPr>
              <a:t>, graphite on paper, Spring 2024 at Citadel High</a:t>
            </a:r>
            <a:endParaRPr sz="3000">
              <a:solidFill>
                <a:srgbClr val="888888"/>
              </a:solidFill>
              <a:latin typeface="Oswald"/>
              <a:ea typeface="Oswald"/>
              <a:cs typeface="Oswald"/>
              <a:sym typeface="Oswa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pic>
        <p:nvPicPr>
          <p:cNvPr id="411" name="Google Shape;411;p72"/>
          <p:cNvPicPr preferRelativeResize="0"/>
          <p:nvPr/>
        </p:nvPicPr>
        <p:blipFill>
          <a:blip r:embed="rId3">
            <a:alphaModFix/>
          </a:blip>
          <a:stretch>
            <a:fillRect/>
          </a:stretch>
        </p:blipFill>
        <p:spPr>
          <a:xfrm>
            <a:off x="0" y="0"/>
            <a:ext cx="5294376" cy="6858000"/>
          </a:xfrm>
          <a:prstGeom prst="rect">
            <a:avLst/>
          </a:prstGeom>
          <a:noFill/>
          <a:ln>
            <a:noFill/>
          </a:ln>
        </p:spPr>
      </p:pic>
      <p:sp>
        <p:nvSpPr>
          <p:cNvPr id="412" name="Google Shape;412;p72"/>
          <p:cNvSpPr txBox="1"/>
          <p:nvPr/>
        </p:nvSpPr>
        <p:spPr>
          <a:xfrm>
            <a:off x="5294376" y="0"/>
            <a:ext cx="38496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Soul Kim</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Spring 2024</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pic>
        <p:nvPicPr>
          <p:cNvPr id="417" name="Google Shape;417;p73"/>
          <p:cNvPicPr preferRelativeResize="0"/>
          <p:nvPr/>
        </p:nvPicPr>
        <p:blipFill>
          <a:blip r:embed="rId3">
            <a:alphaModFix/>
          </a:blip>
          <a:stretch>
            <a:fillRect/>
          </a:stretch>
        </p:blipFill>
        <p:spPr>
          <a:xfrm>
            <a:off x="0" y="0"/>
            <a:ext cx="5266944" cy="6858000"/>
          </a:xfrm>
          <a:prstGeom prst="rect">
            <a:avLst/>
          </a:prstGeom>
          <a:noFill/>
          <a:ln>
            <a:noFill/>
          </a:ln>
        </p:spPr>
      </p:pic>
      <p:sp>
        <p:nvSpPr>
          <p:cNvPr id="418" name="Google Shape;418;p73"/>
          <p:cNvSpPr txBox="1"/>
          <p:nvPr/>
        </p:nvSpPr>
        <p:spPr>
          <a:xfrm>
            <a:off x="5266944" y="0"/>
            <a:ext cx="38772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Emma Scott</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Spring 2024</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Lockview High</a:t>
            </a:r>
            <a:endParaRPr sz="3000">
              <a:solidFill>
                <a:srgbClr val="888888"/>
              </a:solidFill>
              <a:latin typeface="Oswald"/>
              <a:ea typeface="Oswald"/>
              <a:cs typeface="Oswald"/>
              <a:sym typeface="Oswa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pic>
        <p:nvPicPr>
          <p:cNvPr id="423" name="Google Shape;423;p74"/>
          <p:cNvPicPr preferRelativeResize="0"/>
          <p:nvPr/>
        </p:nvPicPr>
        <p:blipFill>
          <a:blip r:embed="rId3">
            <a:alphaModFix/>
          </a:blip>
          <a:stretch>
            <a:fillRect/>
          </a:stretch>
        </p:blipFill>
        <p:spPr>
          <a:xfrm>
            <a:off x="0" y="0"/>
            <a:ext cx="5294376" cy="6858000"/>
          </a:xfrm>
          <a:prstGeom prst="rect">
            <a:avLst/>
          </a:prstGeom>
          <a:noFill/>
          <a:ln>
            <a:noFill/>
          </a:ln>
        </p:spPr>
      </p:pic>
      <p:sp>
        <p:nvSpPr>
          <p:cNvPr id="424" name="Google Shape;424;p74"/>
          <p:cNvSpPr txBox="1"/>
          <p:nvPr/>
        </p:nvSpPr>
        <p:spPr>
          <a:xfrm>
            <a:off x="5294376" y="0"/>
            <a:ext cx="38496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Kate Morgan-MacFadyen</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Spring 2024</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pic>
        <p:nvPicPr>
          <p:cNvPr id="429" name="Google Shape;429;p75"/>
          <p:cNvPicPr preferRelativeResize="0"/>
          <p:nvPr/>
        </p:nvPicPr>
        <p:blipFill>
          <a:blip r:embed="rId3">
            <a:alphaModFix/>
          </a:blip>
          <a:stretch>
            <a:fillRect/>
          </a:stretch>
        </p:blipFill>
        <p:spPr>
          <a:xfrm>
            <a:off x="338666" y="391743"/>
            <a:ext cx="8466669" cy="5566515"/>
          </a:xfrm>
          <a:prstGeom prst="rect">
            <a:avLst/>
          </a:prstGeom>
          <a:noFill/>
          <a:ln>
            <a:noFill/>
          </a:ln>
        </p:spPr>
      </p:pic>
      <p:sp>
        <p:nvSpPr>
          <p:cNvPr id="430" name="Google Shape;430;p75"/>
          <p:cNvSpPr txBox="1"/>
          <p:nvPr/>
        </p:nvSpPr>
        <p:spPr>
          <a:xfrm>
            <a:off x="0" y="6350000"/>
            <a:ext cx="9144000" cy="50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Sarthak Gade</a:t>
            </a:r>
            <a:r>
              <a:rPr lang="en" sz="3000">
                <a:solidFill>
                  <a:srgbClr val="888888"/>
                </a:solidFill>
                <a:latin typeface="Oswald"/>
                <a:ea typeface="Oswald"/>
                <a:cs typeface="Oswald"/>
                <a:sym typeface="Oswald"/>
              </a:rPr>
              <a:t>, graphite on paper, Spring 2024 at Sackville High</a:t>
            </a:r>
            <a:endParaRPr sz="3000">
              <a:solidFill>
                <a:srgbClr val="888888"/>
              </a:solidFill>
              <a:latin typeface="Oswald"/>
              <a:ea typeface="Oswald"/>
              <a:cs typeface="Oswald"/>
              <a:sym typeface="Oswa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pic>
        <p:nvPicPr>
          <p:cNvPr id="435" name="Google Shape;435;p76"/>
          <p:cNvPicPr preferRelativeResize="0"/>
          <p:nvPr/>
        </p:nvPicPr>
        <p:blipFill>
          <a:blip r:embed="rId3">
            <a:alphaModFix/>
          </a:blip>
          <a:stretch>
            <a:fillRect/>
          </a:stretch>
        </p:blipFill>
        <p:spPr>
          <a:xfrm>
            <a:off x="0" y="0"/>
            <a:ext cx="5266944" cy="6858000"/>
          </a:xfrm>
          <a:prstGeom prst="rect">
            <a:avLst/>
          </a:prstGeom>
          <a:noFill/>
          <a:ln>
            <a:noFill/>
          </a:ln>
        </p:spPr>
      </p:pic>
      <p:sp>
        <p:nvSpPr>
          <p:cNvPr id="436" name="Google Shape;436;p76"/>
          <p:cNvSpPr txBox="1"/>
          <p:nvPr/>
        </p:nvSpPr>
        <p:spPr>
          <a:xfrm>
            <a:off x="5266944" y="0"/>
            <a:ext cx="38772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Alana Mercier</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Spring 2024</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Lockview High</a:t>
            </a:r>
            <a:endParaRPr sz="3000">
              <a:solidFill>
                <a:srgbClr val="888888"/>
              </a:solidFill>
              <a:latin typeface="Oswald"/>
              <a:ea typeface="Oswald"/>
              <a:cs typeface="Oswald"/>
              <a:sym typeface="Oswa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41"/>
          <p:cNvSpPr txBox="1"/>
          <p:nvPr/>
        </p:nvSpPr>
        <p:spPr>
          <a:xfrm>
            <a:off x="5486400" y="125"/>
            <a:ext cx="3657600" cy="6858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2400">
                <a:solidFill>
                  <a:srgbClr val="FFFFFF"/>
                </a:solidFill>
                <a:latin typeface="Cabin"/>
                <a:ea typeface="Cabin"/>
                <a:cs typeface="Cabin"/>
                <a:sym typeface="Cabin"/>
              </a:rPr>
              <a:t>Austin Uzor</a:t>
            </a:r>
            <a:endParaRPr b="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t/>
            </a:r>
            <a:endParaRPr b="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rPr i="1" lang="en" sz="2400">
                <a:solidFill>
                  <a:srgbClr val="B7B7B7"/>
                </a:solidFill>
                <a:latin typeface="Cabin"/>
                <a:ea typeface="Cabin"/>
                <a:cs typeface="Cabin"/>
                <a:sym typeface="Cabin"/>
              </a:rPr>
              <a:t>Portrait</a:t>
            </a:r>
            <a:endParaRPr i="1"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t/>
            </a:r>
            <a:endParaRPr i="1"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lang="en" sz="2400">
                <a:solidFill>
                  <a:srgbClr val="B7B7B7"/>
                </a:solidFill>
                <a:latin typeface="Cabin"/>
                <a:ea typeface="Cabin"/>
                <a:cs typeface="Cabin"/>
                <a:sym typeface="Cabin"/>
              </a:rPr>
              <a:t>2019</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t/>
            </a:r>
            <a:endParaRPr sz="2400">
              <a:solidFill>
                <a:srgbClr val="B7B7B7"/>
              </a:solidFill>
              <a:latin typeface="Cabin"/>
              <a:ea typeface="Cabin"/>
              <a:cs typeface="Cabin"/>
              <a:sym typeface="Cabin"/>
            </a:endParaRPr>
          </a:p>
          <a:p>
            <a:pPr indent="0" lvl="0" marL="0" rtl="0" algn="ctr">
              <a:spcBef>
                <a:spcPts val="0"/>
              </a:spcBef>
              <a:spcAft>
                <a:spcPts val="0"/>
              </a:spcAft>
              <a:buNone/>
            </a:pPr>
            <a:r>
              <a:rPr lang="en" sz="2400">
                <a:solidFill>
                  <a:srgbClr val="B7B7B7"/>
                </a:solidFill>
                <a:latin typeface="Cabin"/>
                <a:ea typeface="Cabin"/>
                <a:cs typeface="Cabin"/>
                <a:sym typeface="Cabin"/>
              </a:rPr>
              <a:t>ballpoint pen</a:t>
            </a:r>
            <a:endParaRPr sz="2400">
              <a:solidFill>
                <a:srgbClr val="B7B7B7"/>
              </a:solidFill>
              <a:latin typeface="Cabin"/>
              <a:ea typeface="Cabin"/>
              <a:cs typeface="Cabin"/>
              <a:sym typeface="Cabin"/>
            </a:endParaRPr>
          </a:p>
        </p:txBody>
      </p:sp>
      <p:pic>
        <p:nvPicPr>
          <p:cNvPr descr="Image from https://instagram.fyaw1-1.fna.fbcdn.net/vp/72d00bf7ced9955b43ad3e9ccc3dc930/5E4A256F/t51.2885-15/sh0.08/e35/p750x750/75538163_2439316306152722_8740297090143472784_n.jpg?_nc_ht=instagram.fyaw1-1.fna.fbcdn.net&amp;_nc_cat=102" id="190" name="Google Shape;190;p41"/>
          <p:cNvPicPr preferRelativeResize="0"/>
          <p:nvPr/>
        </p:nvPicPr>
        <p:blipFill>
          <a:blip r:embed="rId3">
            <a:alphaModFix/>
          </a:blip>
          <a:stretch>
            <a:fillRect/>
          </a:stretch>
        </p:blipFill>
        <p:spPr>
          <a:xfrm>
            <a:off x="0" y="125"/>
            <a:ext cx="5486400" cy="68580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pic>
        <p:nvPicPr>
          <p:cNvPr id="441" name="Google Shape;441;p77"/>
          <p:cNvPicPr preferRelativeResize="0"/>
          <p:nvPr/>
        </p:nvPicPr>
        <p:blipFill>
          <a:blip r:embed="rId3">
            <a:alphaModFix/>
          </a:blip>
          <a:stretch>
            <a:fillRect/>
          </a:stretch>
        </p:blipFill>
        <p:spPr>
          <a:xfrm>
            <a:off x="0" y="0"/>
            <a:ext cx="5294376" cy="6858000"/>
          </a:xfrm>
          <a:prstGeom prst="rect">
            <a:avLst/>
          </a:prstGeom>
          <a:noFill/>
          <a:ln>
            <a:noFill/>
          </a:ln>
        </p:spPr>
      </p:pic>
      <p:sp>
        <p:nvSpPr>
          <p:cNvPr id="442" name="Google Shape;442;p77"/>
          <p:cNvSpPr txBox="1"/>
          <p:nvPr/>
        </p:nvSpPr>
        <p:spPr>
          <a:xfrm>
            <a:off x="5294376" y="0"/>
            <a:ext cx="38496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Gabriel Correia</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Spring 2024</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pic>
        <p:nvPicPr>
          <p:cNvPr id="447" name="Google Shape;447;p78"/>
          <p:cNvPicPr preferRelativeResize="0"/>
          <p:nvPr/>
        </p:nvPicPr>
        <p:blipFill>
          <a:blip r:embed="rId3">
            <a:alphaModFix/>
          </a:blip>
          <a:stretch>
            <a:fillRect/>
          </a:stretch>
        </p:blipFill>
        <p:spPr>
          <a:xfrm>
            <a:off x="0" y="0"/>
            <a:ext cx="1678838" cy="2194560"/>
          </a:xfrm>
          <a:prstGeom prst="rect">
            <a:avLst/>
          </a:prstGeom>
          <a:noFill/>
          <a:ln>
            <a:noFill/>
          </a:ln>
        </p:spPr>
      </p:pic>
      <p:pic>
        <p:nvPicPr>
          <p:cNvPr id="448" name="Google Shape;448;p78"/>
          <p:cNvPicPr preferRelativeResize="0"/>
          <p:nvPr/>
        </p:nvPicPr>
        <p:blipFill>
          <a:blip r:embed="rId4">
            <a:alphaModFix/>
          </a:blip>
          <a:stretch>
            <a:fillRect/>
          </a:stretch>
        </p:blipFill>
        <p:spPr>
          <a:xfrm>
            <a:off x="1682046" y="0"/>
            <a:ext cx="1689812" cy="2194560"/>
          </a:xfrm>
          <a:prstGeom prst="rect">
            <a:avLst/>
          </a:prstGeom>
          <a:noFill/>
          <a:ln>
            <a:noFill/>
          </a:ln>
        </p:spPr>
      </p:pic>
      <p:pic>
        <p:nvPicPr>
          <p:cNvPr id="449" name="Google Shape;449;p78"/>
          <p:cNvPicPr preferRelativeResize="0"/>
          <p:nvPr/>
        </p:nvPicPr>
        <p:blipFill>
          <a:blip r:embed="rId5">
            <a:alphaModFix/>
          </a:blip>
          <a:stretch>
            <a:fillRect/>
          </a:stretch>
        </p:blipFill>
        <p:spPr>
          <a:xfrm>
            <a:off x="5755713" y="0"/>
            <a:ext cx="1689811" cy="2194560"/>
          </a:xfrm>
          <a:prstGeom prst="rect">
            <a:avLst/>
          </a:prstGeom>
          <a:noFill/>
          <a:ln>
            <a:noFill/>
          </a:ln>
        </p:spPr>
      </p:pic>
      <p:pic>
        <p:nvPicPr>
          <p:cNvPr id="450" name="Google Shape;450;p78"/>
          <p:cNvPicPr preferRelativeResize="0"/>
          <p:nvPr/>
        </p:nvPicPr>
        <p:blipFill>
          <a:blip r:embed="rId6">
            <a:alphaModFix/>
          </a:blip>
          <a:stretch>
            <a:fillRect/>
          </a:stretch>
        </p:blipFill>
        <p:spPr>
          <a:xfrm>
            <a:off x="7448732" y="0"/>
            <a:ext cx="1689812" cy="2194560"/>
          </a:xfrm>
          <a:prstGeom prst="rect">
            <a:avLst/>
          </a:prstGeom>
          <a:noFill/>
          <a:ln>
            <a:noFill/>
          </a:ln>
        </p:spPr>
      </p:pic>
      <p:pic>
        <p:nvPicPr>
          <p:cNvPr id="451" name="Google Shape;451;p78"/>
          <p:cNvPicPr preferRelativeResize="0"/>
          <p:nvPr/>
        </p:nvPicPr>
        <p:blipFill>
          <a:blip r:embed="rId7">
            <a:alphaModFix/>
          </a:blip>
          <a:stretch>
            <a:fillRect/>
          </a:stretch>
        </p:blipFill>
        <p:spPr>
          <a:xfrm>
            <a:off x="3375066" y="181963"/>
            <a:ext cx="2377439" cy="1830630"/>
          </a:xfrm>
          <a:prstGeom prst="rect">
            <a:avLst/>
          </a:prstGeom>
          <a:noFill/>
          <a:ln>
            <a:noFill/>
          </a:ln>
        </p:spPr>
      </p:pic>
      <p:grpSp>
        <p:nvGrpSpPr>
          <p:cNvPr id="452" name="Google Shape;452;p78"/>
          <p:cNvGrpSpPr/>
          <p:nvPr/>
        </p:nvGrpSpPr>
        <p:grpSpPr>
          <a:xfrm>
            <a:off x="-5475" y="2329719"/>
            <a:ext cx="9144024" cy="2194560"/>
            <a:chOff x="-5475" y="2194550"/>
            <a:chExt cx="9144024" cy="2194560"/>
          </a:xfrm>
        </p:grpSpPr>
        <p:pic>
          <p:nvPicPr>
            <p:cNvPr id="453" name="Google Shape;453;p78"/>
            <p:cNvPicPr preferRelativeResize="0"/>
            <p:nvPr/>
          </p:nvPicPr>
          <p:blipFill>
            <a:blip r:embed="rId8">
              <a:alphaModFix/>
            </a:blip>
            <a:stretch>
              <a:fillRect/>
            </a:stretch>
          </p:blipFill>
          <p:spPr>
            <a:xfrm>
              <a:off x="-5475" y="2194550"/>
              <a:ext cx="1689810" cy="2194560"/>
            </a:xfrm>
            <a:prstGeom prst="rect">
              <a:avLst/>
            </a:prstGeom>
            <a:noFill/>
            <a:ln>
              <a:noFill/>
            </a:ln>
          </p:spPr>
        </p:pic>
        <p:pic>
          <p:nvPicPr>
            <p:cNvPr id="454" name="Google Shape;454;p78"/>
            <p:cNvPicPr preferRelativeResize="0"/>
            <p:nvPr/>
          </p:nvPicPr>
          <p:blipFill>
            <a:blip r:embed="rId9">
              <a:alphaModFix/>
            </a:blip>
            <a:stretch>
              <a:fillRect/>
            </a:stretch>
          </p:blipFill>
          <p:spPr>
            <a:xfrm>
              <a:off x="1686170" y="2194550"/>
              <a:ext cx="1689811" cy="2194560"/>
            </a:xfrm>
            <a:prstGeom prst="rect">
              <a:avLst/>
            </a:prstGeom>
            <a:noFill/>
            <a:ln>
              <a:noFill/>
            </a:ln>
          </p:spPr>
        </p:pic>
        <p:pic>
          <p:nvPicPr>
            <p:cNvPr id="455" name="Google Shape;455;p78"/>
            <p:cNvPicPr preferRelativeResize="0"/>
            <p:nvPr/>
          </p:nvPicPr>
          <p:blipFill>
            <a:blip r:embed="rId10">
              <a:alphaModFix/>
            </a:blip>
            <a:stretch>
              <a:fillRect/>
            </a:stretch>
          </p:blipFill>
          <p:spPr>
            <a:xfrm>
              <a:off x="3377816" y="2382450"/>
              <a:ext cx="2377441" cy="1818743"/>
            </a:xfrm>
            <a:prstGeom prst="rect">
              <a:avLst/>
            </a:prstGeom>
            <a:noFill/>
            <a:ln>
              <a:noFill/>
            </a:ln>
          </p:spPr>
        </p:pic>
        <p:pic>
          <p:nvPicPr>
            <p:cNvPr id="456" name="Google Shape;456;p78"/>
            <p:cNvPicPr preferRelativeResize="0"/>
            <p:nvPr/>
          </p:nvPicPr>
          <p:blipFill>
            <a:blip r:embed="rId11">
              <a:alphaModFix/>
            </a:blip>
            <a:stretch>
              <a:fillRect/>
            </a:stretch>
          </p:blipFill>
          <p:spPr>
            <a:xfrm>
              <a:off x="5757091" y="2194550"/>
              <a:ext cx="1689812" cy="2194560"/>
            </a:xfrm>
            <a:prstGeom prst="rect">
              <a:avLst/>
            </a:prstGeom>
            <a:noFill/>
            <a:ln>
              <a:noFill/>
            </a:ln>
          </p:spPr>
        </p:pic>
        <p:pic>
          <p:nvPicPr>
            <p:cNvPr id="457" name="Google Shape;457;p78"/>
            <p:cNvPicPr preferRelativeResize="0"/>
            <p:nvPr/>
          </p:nvPicPr>
          <p:blipFill>
            <a:blip r:embed="rId12">
              <a:alphaModFix/>
            </a:blip>
            <a:stretch>
              <a:fillRect/>
            </a:stretch>
          </p:blipFill>
          <p:spPr>
            <a:xfrm>
              <a:off x="7448738" y="2194550"/>
              <a:ext cx="1689811" cy="2194560"/>
            </a:xfrm>
            <a:prstGeom prst="rect">
              <a:avLst/>
            </a:prstGeom>
            <a:noFill/>
            <a:ln>
              <a:noFill/>
            </a:ln>
          </p:spPr>
        </p:pic>
      </p:grpSp>
      <p:pic>
        <p:nvPicPr>
          <p:cNvPr id="458" name="Google Shape;458;p78"/>
          <p:cNvPicPr preferRelativeResize="0"/>
          <p:nvPr/>
        </p:nvPicPr>
        <p:blipFill>
          <a:blip r:embed="rId13">
            <a:alphaModFix/>
          </a:blip>
          <a:stretch>
            <a:fillRect/>
          </a:stretch>
        </p:blipFill>
        <p:spPr>
          <a:xfrm>
            <a:off x="729163" y="4663450"/>
            <a:ext cx="1689812" cy="2194560"/>
          </a:xfrm>
          <a:prstGeom prst="rect">
            <a:avLst/>
          </a:prstGeom>
          <a:noFill/>
          <a:ln>
            <a:noFill/>
          </a:ln>
        </p:spPr>
      </p:pic>
      <p:pic>
        <p:nvPicPr>
          <p:cNvPr id="459" name="Google Shape;459;p78"/>
          <p:cNvPicPr preferRelativeResize="0"/>
          <p:nvPr/>
        </p:nvPicPr>
        <p:blipFill>
          <a:blip r:embed="rId14">
            <a:alphaModFix/>
          </a:blip>
          <a:stretch>
            <a:fillRect/>
          </a:stretch>
        </p:blipFill>
        <p:spPr>
          <a:xfrm>
            <a:off x="2494936" y="4976168"/>
            <a:ext cx="2377441" cy="1569110"/>
          </a:xfrm>
          <a:prstGeom prst="rect">
            <a:avLst/>
          </a:prstGeom>
          <a:noFill/>
          <a:ln>
            <a:noFill/>
          </a:ln>
        </p:spPr>
      </p:pic>
      <p:pic>
        <p:nvPicPr>
          <p:cNvPr id="460" name="Google Shape;460;p78"/>
          <p:cNvPicPr preferRelativeResize="0"/>
          <p:nvPr/>
        </p:nvPicPr>
        <p:blipFill>
          <a:blip r:embed="rId15">
            <a:alphaModFix/>
          </a:blip>
          <a:stretch>
            <a:fillRect/>
          </a:stretch>
        </p:blipFill>
        <p:spPr>
          <a:xfrm>
            <a:off x="4948339" y="4663450"/>
            <a:ext cx="1689811" cy="2194560"/>
          </a:xfrm>
          <a:prstGeom prst="rect">
            <a:avLst/>
          </a:prstGeom>
          <a:noFill/>
          <a:ln>
            <a:noFill/>
          </a:ln>
        </p:spPr>
      </p:pic>
      <p:pic>
        <p:nvPicPr>
          <p:cNvPr id="461" name="Google Shape;461;p78"/>
          <p:cNvPicPr preferRelativeResize="0"/>
          <p:nvPr/>
        </p:nvPicPr>
        <p:blipFill>
          <a:blip r:embed="rId16">
            <a:alphaModFix/>
          </a:blip>
          <a:stretch>
            <a:fillRect/>
          </a:stretch>
        </p:blipFill>
        <p:spPr>
          <a:xfrm>
            <a:off x="6714113" y="4663450"/>
            <a:ext cx="1689812" cy="219456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pic>
        <p:nvPicPr>
          <p:cNvPr id="470" name="Google Shape;470;p80"/>
          <p:cNvPicPr preferRelativeResize="0"/>
          <p:nvPr/>
        </p:nvPicPr>
        <p:blipFill>
          <a:blip r:embed="rId3">
            <a:alphaModFix/>
          </a:blip>
          <a:stretch>
            <a:fillRect/>
          </a:stretch>
        </p:blipFill>
        <p:spPr>
          <a:xfrm>
            <a:off x="904638" y="25"/>
            <a:ext cx="1689810" cy="2194560"/>
          </a:xfrm>
          <a:prstGeom prst="rect">
            <a:avLst/>
          </a:prstGeom>
          <a:noFill/>
          <a:ln>
            <a:noFill/>
          </a:ln>
        </p:spPr>
      </p:pic>
      <p:pic>
        <p:nvPicPr>
          <p:cNvPr id="471" name="Google Shape;471;p80"/>
          <p:cNvPicPr preferRelativeResize="0"/>
          <p:nvPr/>
        </p:nvPicPr>
        <p:blipFill>
          <a:blip r:embed="rId4">
            <a:alphaModFix/>
          </a:blip>
          <a:stretch>
            <a:fillRect/>
          </a:stretch>
        </p:blipFill>
        <p:spPr>
          <a:xfrm>
            <a:off x="2786279" y="25"/>
            <a:ext cx="1689811" cy="2194560"/>
          </a:xfrm>
          <a:prstGeom prst="rect">
            <a:avLst/>
          </a:prstGeom>
          <a:noFill/>
          <a:ln>
            <a:noFill/>
          </a:ln>
        </p:spPr>
      </p:pic>
      <p:pic>
        <p:nvPicPr>
          <p:cNvPr id="472" name="Google Shape;472;p80"/>
          <p:cNvPicPr preferRelativeResize="0"/>
          <p:nvPr/>
        </p:nvPicPr>
        <p:blipFill>
          <a:blip r:embed="rId5">
            <a:alphaModFix/>
          </a:blip>
          <a:stretch>
            <a:fillRect/>
          </a:stretch>
        </p:blipFill>
        <p:spPr>
          <a:xfrm>
            <a:off x="4667921" y="25"/>
            <a:ext cx="1689811" cy="2194560"/>
          </a:xfrm>
          <a:prstGeom prst="rect">
            <a:avLst/>
          </a:prstGeom>
          <a:noFill/>
          <a:ln>
            <a:noFill/>
          </a:ln>
        </p:spPr>
      </p:pic>
      <p:pic>
        <p:nvPicPr>
          <p:cNvPr id="473" name="Google Shape;473;p80"/>
          <p:cNvPicPr preferRelativeResize="0"/>
          <p:nvPr/>
        </p:nvPicPr>
        <p:blipFill>
          <a:blip r:embed="rId6">
            <a:alphaModFix/>
          </a:blip>
          <a:stretch>
            <a:fillRect/>
          </a:stretch>
        </p:blipFill>
        <p:spPr>
          <a:xfrm>
            <a:off x="6549563" y="25"/>
            <a:ext cx="1689810" cy="2194560"/>
          </a:xfrm>
          <a:prstGeom prst="rect">
            <a:avLst/>
          </a:prstGeom>
          <a:noFill/>
          <a:ln>
            <a:noFill/>
          </a:ln>
        </p:spPr>
      </p:pic>
      <p:grpSp>
        <p:nvGrpSpPr>
          <p:cNvPr id="474" name="Google Shape;474;p80"/>
          <p:cNvGrpSpPr/>
          <p:nvPr/>
        </p:nvGrpSpPr>
        <p:grpSpPr>
          <a:xfrm>
            <a:off x="0" y="2331725"/>
            <a:ext cx="9144012" cy="2194560"/>
            <a:chOff x="0" y="2331725"/>
            <a:chExt cx="9144012" cy="2194560"/>
          </a:xfrm>
        </p:grpSpPr>
        <p:pic>
          <p:nvPicPr>
            <p:cNvPr id="475" name="Google Shape;475;p80"/>
            <p:cNvPicPr preferRelativeResize="0"/>
            <p:nvPr/>
          </p:nvPicPr>
          <p:blipFill>
            <a:blip r:embed="rId7">
              <a:alphaModFix/>
            </a:blip>
            <a:stretch>
              <a:fillRect/>
            </a:stretch>
          </p:blipFill>
          <p:spPr>
            <a:xfrm>
              <a:off x="0" y="2331725"/>
              <a:ext cx="1689812" cy="2194560"/>
            </a:xfrm>
            <a:prstGeom prst="rect">
              <a:avLst/>
            </a:prstGeom>
            <a:noFill/>
            <a:ln>
              <a:noFill/>
            </a:ln>
          </p:spPr>
        </p:pic>
        <p:pic>
          <p:nvPicPr>
            <p:cNvPr id="476" name="Google Shape;476;p80"/>
            <p:cNvPicPr preferRelativeResize="0"/>
            <p:nvPr/>
          </p:nvPicPr>
          <p:blipFill>
            <a:blip r:embed="rId8">
              <a:alphaModFix/>
            </a:blip>
            <a:stretch>
              <a:fillRect/>
            </a:stretch>
          </p:blipFill>
          <p:spPr>
            <a:xfrm>
              <a:off x="1866293" y="2331725"/>
              <a:ext cx="1678838" cy="2194560"/>
            </a:xfrm>
            <a:prstGeom prst="rect">
              <a:avLst/>
            </a:prstGeom>
            <a:noFill/>
            <a:ln>
              <a:noFill/>
            </a:ln>
          </p:spPr>
        </p:pic>
        <p:pic>
          <p:nvPicPr>
            <p:cNvPr id="477" name="Google Shape;477;p80"/>
            <p:cNvPicPr preferRelativeResize="0"/>
            <p:nvPr/>
          </p:nvPicPr>
          <p:blipFill>
            <a:blip r:embed="rId9">
              <a:alphaModFix/>
            </a:blip>
            <a:stretch>
              <a:fillRect/>
            </a:stretch>
          </p:blipFill>
          <p:spPr>
            <a:xfrm>
              <a:off x="3721614" y="2331725"/>
              <a:ext cx="1689811" cy="2194560"/>
            </a:xfrm>
            <a:prstGeom prst="rect">
              <a:avLst/>
            </a:prstGeom>
            <a:noFill/>
            <a:ln>
              <a:noFill/>
            </a:ln>
          </p:spPr>
        </p:pic>
        <p:pic>
          <p:nvPicPr>
            <p:cNvPr id="478" name="Google Shape;478;p80"/>
            <p:cNvPicPr preferRelativeResize="0"/>
            <p:nvPr/>
          </p:nvPicPr>
          <p:blipFill>
            <a:blip r:embed="rId10">
              <a:alphaModFix/>
            </a:blip>
            <a:stretch>
              <a:fillRect/>
            </a:stretch>
          </p:blipFill>
          <p:spPr>
            <a:xfrm>
              <a:off x="5587907" y="2331725"/>
              <a:ext cx="1689811" cy="2194560"/>
            </a:xfrm>
            <a:prstGeom prst="rect">
              <a:avLst/>
            </a:prstGeom>
            <a:noFill/>
            <a:ln>
              <a:noFill/>
            </a:ln>
          </p:spPr>
        </p:pic>
        <p:pic>
          <p:nvPicPr>
            <p:cNvPr id="479" name="Google Shape;479;p80"/>
            <p:cNvPicPr preferRelativeResize="0"/>
            <p:nvPr/>
          </p:nvPicPr>
          <p:blipFill>
            <a:blip r:embed="rId11">
              <a:alphaModFix/>
            </a:blip>
            <a:stretch>
              <a:fillRect/>
            </a:stretch>
          </p:blipFill>
          <p:spPr>
            <a:xfrm>
              <a:off x="7454200" y="2331725"/>
              <a:ext cx="1689812" cy="2194560"/>
            </a:xfrm>
            <a:prstGeom prst="rect">
              <a:avLst/>
            </a:prstGeom>
            <a:noFill/>
            <a:ln>
              <a:noFill/>
            </a:ln>
          </p:spPr>
        </p:pic>
      </p:grpSp>
      <p:pic>
        <p:nvPicPr>
          <p:cNvPr id="480" name="Google Shape;480;p80"/>
          <p:cNvPicPr preferRelativeResize="0"/>
          <p:nvPr/>
        </p:nvPicPr>
        <p:blipFill>
          <a:blip r:embed="rId12">
            <a:alphaModFix/>
          </a:blip>
          <a:stretch>
            <a:fillRect/>
          </a:stretch>
        </p:blipFill>
        <p:spPr>
          <a:xfrm>
            <a:off x="904650" y="4663425"/>
            <a:ext cx="1689810" cy="2194560"/>
          </a:xfrm>
          <a:prstGeom prst="rect">
            <a:avLst/>
          </a:prstGeom>
          <a:noFill/>
          <a:ln>
            <a:noFill/>
          </a:ln>
        </p:spPr>
      </p:pic>
      <p:pic>
        <p:nvPicPr>
          <p:cNvPr id="481" name="Google Shape;481;p80"/>
          <p:cNvPicPr preferRelativeResize="0"/>
          <p:nvPr/>
        </p:nvPicPr>
        <p:blipFill>
          <a:blip r:embed="rId13">
            <a:alphaModFix/>
          </a:blip>
          <a:stretch>
            <a:fillRect/>
          </a:stretch>
        </p:blipFill>
        <p:spPr>
          <a:xfrm>
            <a:off x="2795431" y="4663425"/>
            <a:ext cx="1678838" cy="2194560"/>
          </a:xfrm>
          <a:prstGeom prst="rect">
            <a:avLst/>
          </a:prstGeom>
          <a:noFill/>
          <a:ln>
            <a:noFill/>
          </a:ln>
        </p:spPr>
      </p:pic>
      <p:pic>
        <p:nvPicPr>
          <p:cNvPr id="482" name="Google Shape;482;p80"/>
          <p:cNvPicPr preferRelativeResize="0"/>
          <p:nvPr/>
        </p:nvPicPr>
        <p:blipFill>
          <a:blip r:embed="rId14">
            <a:alphaModFix/>
          </a:blip>
          <a:stretch>
            <a:fillRect/>
          </a:stretch>
        </p:blipFill>
        <p:spPr>
          <a:xfrm>
            <a:off x="4675241" y="4663425"/>
            <a:ext cx="1678838" cy="2194560"/>
          </a:xfrm>
          <a:prstGeom prst="rect">
            <a:avLst/>
          </a:prstGeom>
          <a:noFill/>
          <a:ln>
            <a:noFill/>
          </a:ln>
        </p:spPr>
      </p:pic>
      <p:pic>
        <p:nvPicPr>
          <p:cNvPr id="483" name="Google Shape;483;p80"/>
          <p:cNvPicPr preferRelativeResize="0"/>
          <p:nvPr/>
        </p:nvPicPr>
        <p:blipFill>
          <a:blip r:embed="rId15">
            <a:alphaModFix/>
          </a:blip>
          <a:stretch>
            <a:fillRect/>
          </a:stretch>
        </p:blipFill>
        <p:spPr>
          <a:xfrm>
            <a:off x="6555050" y="4663450"/>
            <a:ext cx="1678838" cy="219456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pic>
        <p:nvPicPr>
          <p:cNvPr id="488" name="Google Shape;488;p81"/>
          <p:cNvPicPr preferRelativeResize="0"/>
          <p:nvPr/>
        </p:nvPicPr>
        <p:blipFill>
          <a:blip r:embed="rId3">
            <a:alphaModFix/>
          </a:blip>
          <a:stretch>
            <a:fillRect/>
          </a:stretch>
        </p:blipFill>
        <p:spPr>
          <a:xfrm>
            <a:off x="0" y="0"/>
            <a:ext cx="5287518" cy="6858000"/>
          </a:xfrm>
          <a:prstGeom prst="rect">
            <a:avLst/>
          </a:prstGeom>
          <a:noFill/>
          <a:ln>
            <a:noFill/>
          </a:ln>
        </p:spPr>
      </p:pic>
      <p:sp>
        <p:nvSpPr>
          <p:cNvPr id="489" name="Google Shape;489;p81"/>
          <p:cNvSpPr txBox="1"/>
          <p:nvPr/>
        </p:nvSpPr>
        <p:spPr>
          <a:xfrm>
            <a:off x="5287518" y="0"/>
            <a:ext cx="38565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Sasha Kolokolnikov</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Spring 2024</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pic>
        <p:nvPicPr>
          <p:cNvPr id="494" name="Google Shape;494;p82"/>
          <p:cNvPicPr preferRelativeResize="0"/>
          <p:nvPr/>
        </p:nvPicPr>
        <p:blipFill>
          <a:blip r:embed="rId3">
            <a:alphaModFix/>
          </a:blip>
          <a:stretch>
            <a:fillRect/>
          </a:stretch>
        </p:blipFill>
        <p:spPr>
          <a:xfrm>
            <a:off x="0" y="0"/>
            <a:ext cx="5266944" cy="6858000"/>
          </a:xfrm>
          <a:prstGeom prst="rect">
            <a:avLst/>
          </a:prstGeom>
          <a:noFill/>
          <a:ln>
            <a:noFill/>
          </a:ln>
        </p:spPr>
      </p:pic>
      <p:sp>
        <p:nvSpPr>
          <p:cNvPr id="495" name="Google Shape;495;p82"/>
          <p:cNvSpPr txBox="1"/>
          <p:nvPr/>
        </p:nvSpPr>
        <p:spPr>
          <a:xfrm>
            <a:off x="5266944" y="0"/>
            <a:ext cx="38772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Morgan Marks</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Spring 2024</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Lockview High</a:t>
            </a:r>
            <a:endParaRPr sz="3000">
              <a:solidFill>
                <a:srgbClr val="888888"/>
              </a:solidFill>
              <a:latin typeface="Oswald"/>
              <a:ea typeface="Oswald"/>
              <a:cs typeface="Oswald"/>
              <a:sym typeface="Oswa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pic>
        <p:nvPicPr>
          <p:cNvPr id="500" name="Google Shape;500;p83"/>
          <p:cNvPicPr preferRelativeResize="0"/>
          <p:nvPr/>
        </p:nvPicPr>
        <p:blipFill>
          <a:blip r:embed="rId3">
            <a:alphaModFix/>
          </a:blip>
          <a:stretch>
            <a:fillRect/>
          </a:stretch>
        </p:blipFill>
        <p:spPr>
          <a:xfrm>
            <a:off x="0" y="0"/>
            <a:ext cx="5266944" cy="6858000"/>
          </a:xfrm>
          <a:prstGeom prst="rect">
            <a:avLst/>
          </a:prstGeom>
          <a:noFill/>
          <a:ln>
            <a:noFill/>
          </a:ln>
        </p:spPr>
      </p:pic>
      <p:sp>
        <p:nvSpPr>
          <p:cNvPr id="501" name="Google Shape;501;p83"/>
          <p:cNvSpPr txBox="1"/>
          <p:nvPr/>
        </p:nvSpPr>
        <p:spPr>
          <a:xfrm>
            <a:off x="5266944" y="0"/>
            <a:ext cx="38772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Alec MacAulay</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Spring 2024</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Lockview High</a:t>
            </a:r>
            <a:endParaRPr sz="3000">
              <a:solidFill>
                <a:srgbClr val="888888"/>
              </a:solidFill>
              <a:latin typeface="Oswald"/>
              <a:ea typeface="Oswald"/>
              <a:cs typeface="Oswald"/>
              <a:sym typeface="Oswa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pic>
        <p:nvPicPr>
          <p:cNvPr id="506" name="Google Shape;506;p84"/>
          <p:cNvPicPr preferRelativeResize="0"/>
          <p:nvPr/>
        </p:nvPicPr>
        <p:blipFill>
          <a:blip r:embed="rId3">
            <a:alphaModFix/>
          </a:blip>
          <a:stretch>
            <a:fillRect/>
          </a:stretch>
        </p:blipFill>
        <p:spPr>
          <a:xfrm>
            <a:off x="0" y="0"/>
            <a:ext cx="5287518" cy="6858000"/>
          </a:xfrm>
          <a:prstGeom prst="rect">
            <a:avLst/>
          </a:prstGeom>
          <a:noFill/>
          <a:ln>
            <a:noFill/>
          </a:ln>
        </p:spPr>
      </p:pic>
      <p:sp>
        <p:nvSpPr>
          <p:cNvPr id="507" name="Google Shape;507;p84"/>
          <p:cNvSpPr txBox="1"/>
          <p:nvPr/>
        </p:nvSpPr>
        <p:spPr>
          <a:xfrm>
            <a:off x="5287518" y="0"/>
            <a:ext cx="38565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Ella Brimacombe</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Spring 2024</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pic>
        <p:nvPicPr>
          <p:cNvPr id="512" name="Google Shape;512;p85"/>
          <p:cNvPicPr preferRelativeResize="0"/>
          <p:nvPr/>
        </p:nvPicPr>
        <p:blipFill>
          <a:blip r:embed="rId3">
            <a:alphaModFix/>
          </a:blip>
          <a:stretch>
            <a:fillRect/>
          </a:stretch>
        </p:blipFill>
        <p:spPr>
          <a:xfrm>
            <a:off x="0" y="0"/>
            <a:ext cx="5294376" cy="6858000"/>
          </a:xfrm>
          <a:prstGeom prst="rect">
            <a:avLst/>
          </a:prstGeom>
          <a:noFill/>
          <a:ln>
            <a:noFill/>
          </a:ln>
        </p:spPr>
      </p:pic>
      <p:sp>
        <p:nvSpPr>
          <p:cNvPr id="513" name="Google Shape;513;p85"/>
          <p:cNvSpPr txBox="1"/>
          <p:nvPr/>
        </p:nvSpPr>
        <p:spPr>
          <a:xfrm>
            <a:off x="5294376" y="0"/>
            <a:ext cx="38496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Lena Epstein</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Spring 2024</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pic>
        <p:nvPicPr>
          <p:cNvPr id="518" name="Google Shape;518;p86"/>
          <p:cNvPicPr preferRelativeResize="0"/>
          <p:nvPr/>
        </p:nvPicPr>
        <p:blipFill>
          <a:blip r:embed="rId3">
            <a:alphaModFix/>
          </a:blip>
          <a:stretch>
            <a:fillRect/>
          </a:stretch>
        </p:blipFill>
        <p:spPr>
          <a:xfrm>
            <a:off x="0" y="0"/>
            <a:ext cx="5253228" cy="6858000"/>
          </a:xfrm>
          <a:prstGeom prst="rect">
            <a:avLst/>
          </a:prstGeom>
          <a:noFill/>
          <a:ln>
            <a:noFill/>
          </a:ln>
        </p:spPr>
      </p:pic>
      <p:sp>
        <p:nvSpPr>
          <p:cNvPr id="519" name="Google Shape;519;p86"/>
          <p:cNvSpPr txBox="1"/>
          <p:nvPr/>
        </p:nvSpPr>
        <p:spPr>
          <a:xfrm>
            <a:off x="5253228" y="0"/>
            <a:ext cx="3890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Andrew Mihai</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Spring 2024</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42"/>
          <p:cNvSpPr txBox="1"/>
          <p:nvPr/>
        </p:nvSpPr>
        <p:spPr>
          <a:xfrm>
            <a:off x="-75" y="6179950"/>
            <a:ext cx="9144000" cy="678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2400">
                <a:solidFill>
                  <a:srgbClr val="FFFFFF"/>
                </a:solidFill>
                <a:latin typeface="Cabin"/>
                <a:ea typeface="Cabin"/>
                <a:cs typeface="Cabin"/>
                <a:sym typeface="Cabin"/>
              </a:rPr>
              <a:t>Robert Bateman </a:t>
            </a:r>
            <a:r>
              <a:rPr i="1" lang="en" sz="2400">
                <a:solidFill>
                  <a:srgbClr val="CCCCCC"/>
                </a:solidFill>
                <a:latin typeface="Cabin"/>
                <a:ea typeface="Cabin"/>
                <a:cs typeface="Cabin"/>
                <a:sym typeface="Cabin"/>
              </a:rPr>
              <a:t>(Canada)</a:t>
            </a:r>
            <a:r>
              <a:rPr lang="en" sz="2400">
                <a:solidFill>
                  <a:srgbClr val="B7B7B7"/>
                </a:solidFill>
                <a:latin typeface="Cabin"/>
                <a:ea typeface="Cabin"/>
                <a:cs typeface="Cabin"/>
                <a:sym typeface="Cabin"/>
              </a:rPr>
              <a:t>, </a:t>
            </a:r>
            <a:r>
              <a:rPr b="1" i="1" lang="en" sz="2400">
                <a:solidFill>
                  <a:srgbClr val="FFFFFF"/>
                </a:solidFill>
                <a:latin typeface="Cabin"/>
                <a:ea typeface="Cabin"/>
                <a:cs typeface="Cabin"/>
                <a:sym typeface="Cabin"/>
              </a:rPr>
              <a:t>Grizzly at Rest</a:t>
            </a:r>
            <a:r>
              <a:rPr lang="en" sz="2400">
                <a:solidFill>
                  <a:srgbClr val="B7B7B7"/>
                </a:solidFill>
                <a:latin typeface="Cabin"/>
                <a:ea typeface="Cabin"/>
                <a:cs typeface="Cabin"/>
                <a:sym typeface="Cabin"/>
              </a:rPr>
              <a:t>, 2006</a:t>
            </a:r>
            <a:endParaRPr b="1" sz="2400">
              <a:solidFill>
                <a:srgbClr val="FFFFFF"/>
              </a:solidFill>
              <a:latin typeface="Cabin"/>
              <a:ea typeface="Cabin"/>
              <a:cs typeface="Cabin"/>
              <a:sym typeface="Cabin"/>
            </a:endParaRPr>
          </a:p>
        </p:txBody>
      </p:sp>
      <p:pic>
        <p:nvPicPr>
          <p:cNvPr descr="Image" id="196" name="Google Shape;196;p42"/>
          <p:cNvPicPr preferRelativeResize="0"/>
          <p:nvPr/>
        </p:nvPicPr>
        <p:blipFill>
          <a:blip r:embed="rId3">
            <a:alphaModFix/>
          </a:blip>
          <a:stretch>
            <a:fillRect/>
          </a:stretch>
        </p:blipFill>
        <p:spPr>
          <a:xfrm>
            <a:off x="0" y="869875"/>
            <a:ext cx="9144000" cy="511826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pic>
        <p:nvPicPr>
          <p:cNvPr id="524" name="Google Shape;524;p87"/>
          <p:cNvPicPr preferRelativeResize="0"/>
          <p:nvPr/>
        </p:nvPicPr>
        <p:blipFill>
          <a:blip r:embed="rId3">
            <a:alphaModFix/>
          </a:blip>
          <a:stretch>
            <a:fillRect/>
          </a:stretch>
        </p:blipFill>
        <p:spPr>
          <a:xfrm>
            <a:off x="0" y="0"/>
            <a:ext cx="5294376" cy="6858000"/>
          </a:xfrm>
          <a:prstGeom prst="rect">
            <a:avLst/>
          </a:prstGeom>
          <a:noFill/>
          <a:ln>
            <a:noFill/>
          </a:ln>
        </p:spPr>
      </p:pic>
      <p:sp>
        <p:nvSpPr>
          <p:cNvPr id="525" name="Google Shape;525;p87"/>
          <p:cNvSpPr txBox="1"/>
          <p:nvPr/>
        </p:nvSpPr>
        <p:spPr>
          <a:xfrm>
            <a:off x="5294376" y="0"/>
            <a:ext cx="38496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Niwar Sheikh Muslim</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Spring 2024</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pic>
        <p:nvPicPr>
          <p:cNvPr id="530" name="Google Shape;530;p88"/>
          <p:cNvPicPr preferRelativeResize="0"/>
          <p:nvPr/>
        </p:nvPicPr>
        <p:blipFill>
          <a:blip r:embed="rId3">
            <a:alphaModFix/>
          </a:blip>
          <a:stretch>
            <a:fillRect/>
          </a:stretch>
        </p:blipFill>
        <p:spPr>
          <a:xfrm>
            <a:off x="0" y="0"/>
            <a:ext cx="5266944" cy="6858000"/>
          </a:xfrm>
          <a:prstGeom prst="rect">
            <a:avLst/>
          </a:prstGeom>
          <a:noFill/>
          <a:ln>
            <a:noFill/>
          </a:ln>
        </p:spPr>
      </p:pic>
      <p:sp>
        <p:nvSpPr>
          <p:cNvPr id="531" name="Google Shape;531;p88"/>
          <p:cNvSpPr txBox="1"/>
          <p:nvPr/>
        </p:nvSpPr>
        <p:spPr>
          <a:xfrm>
            <a:off x="5266944" y="0"/>
            <a:ext cx="38772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Jayden Reeves</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Spring 2024</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Lockview High</a:t>
            </a:r>
            <a:endParaRPr sz="3000">
              <a:solidFill>
                <a:srgbClr val="888888"/>
              </a:solidFill>
              <a:latin typeface="Oswald"/>
              <a:ea typeface="Oswald"/>
              <a:cs typeface="Oswald"/>
              <a:sym typeface="Oswald"/>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pic>
        <p:nvPicPr>
          <p:cNvPr id="536" name="Google Shape;536;p89"/>
          <p:cNvPicPr preferRelativeResize="0"/>
          <p:nvPr/>
        </p:nvPicPr>
        <p:blipFill>
          <a:blip r:embed="rId3">
            <a:alphaModFix/>
          </a:blip>
          <a:stretch>
            <a:fillRect/>
          </a:stretch>
        </p:blipFill>
        <p:spPr>
          <a:xfrm>
            <a:off x="0" y="0"/>
            <a:ext cx="5273802" cy="6858000"/>
          </a:xfrm>
          <a:prstGeom prst="rect">
            <a:avLst/>
          </a:prstGeom>
          <a:noFill/>
          <a:ln>
            <a:noFill/>
          </a:ln>
        </p:spPr>
      </p:pic>
      <p:sp>
        <p:nvSpPr>
          <p:cNvPr id="537" name="Google Shape;537;p89"/>
          <p:cNvSpPr txBox="1"/>
          <p:nvPr/>
        </p:nvSpPr>
        <p:spPr>
          <a:xfrm>
            <a:off x="5273802" y="0"/>
            <a:ext cx="38703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Raquel Khoury</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Spring 2024</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Sackville High</a:t>
            </a:r>
            <a:endParaRPr sz="3000">
              <a:solidFill>
                <a:srgbClr val="888888"/>
              </a:solidFill>
              <a:latin typeface="Oswald"/>
              <a:ea typeface="Oswald"/>
              <a:cs typeface="Oswald"/>
              <a:sym typeface="Oswald"/>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pic>
        <p:nvPicPr>
          <p:cNvPr id="542" name="Google Shape;542;p90"/>
          <p:cNvPicPr preferRelativeResize="0"/>
          <p:nvPr/>
        </p:nvPicPr>
        <p:blipFill>
          <a:blip r:embed="rId3">
            <a:alphaModFix/>
          </a:blip>
          <a:stretch>
            <a:fillRect/>
          </a:stretch>
        </p:blipFill>
        <p:spPr>
          <a:xfrm>
            <a:off x="0" y="0"/>
            <a:ext cx="5287518" cy="6858000"/>
          </a:xfrm>
          <a:prstGeom prst="rect">
            <a:avLst/>
          </a:prstGeom>
          <a:noFill/>
          <a:ln>
            <a:noFill/>
          </a:ln>
        </p:spPr>
      </p:pic>
      <p:sp>
        <p:nvSpPr>
          <p:cNvPr id="543" name="Google Shape;543;p90"/>
          <p:cNvSpPr txBox="1"/>
          <p:nvPr/>
        </p:nvSpPr>
        <p:spPr>
          <a:xfrm>
            <a:off x="5287518" y="0"/>
            <a:ext cx="38565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Remi Gallant</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Spring 2024</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pic>
        <p:nvPicPr>
          <p:cNvPr id="548" name="Google Shape;548;p91"/>
          <p:cNvPicPr preferRelativeResize="0"/>
          <p:nvPr/>
        </p:nvPicPr>
        <p:blipFill>
          <a:blip r:embed="rId3">
            <a:alphaModFix/>
          </a:blip>
          <a:stretch>
            <a:fillRect/>
          </a:stretch>
        </p:blipFill>
        <p:spPr>
          <a:xfrm>
            <a:off x="0" y="0"/>
            <a:ext cx="5246370" cy="6858000"/>
          </a:xfrm>
          <a:prstGeom prst="rect">
            <a:avLst/>
          </a:prstGeom>
          <a:noFill/>
          <a:ln>
            <a:noFill/>
          </a:ln>
        </p:spPr>
      </p:pic>
      <p:sp>
        <p:nvSpPr>
          <p:cNvPr id="549" name="Google Shape;549;p91"/>
          <p:cNvSpPr txBox="1"/>
          <p:nvPr/>
        </p:nvSpPr>
        <p:spPr>
          <a:xfrm>
            <a:off x="5246370" y="0"/>
            <a:ext cx="38976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Callum Muise</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Spring 2024</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Sackville High</a:t>
            </a:r>
            <a:endParaRPr sz="3000">
              <a:solidFill>
                <a:srgbClr val="888888"/>
              </a:solidFill>
              <a:latin typeface="Oswald"/>
              <a:ea typeface="Oswald"/>
              <a:cs typeface="Oswald"/>
              <a:sym typeface="Oswald"/>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pic>
        <p:nvPicPr>
          <p:cNvPr id="554" name="Google Shape;554;p92"/>
          <p:cNvPicPr preferRelativeResize="0"/>
          <p:nvPr/>
        </p:nvPicPr>
        <p:blipFill>
          <a:blip r:embed="rId3">
            <a:alphaModFix/>
          </a:blip>
          <a:stretch>
            <a:fillRect/>
          </a:stretch>
        </p:blipFill>
        <p:spPr>
          <a:xfrm>
            <a:off x="0" y="0"/>
            <a:ext cx="5260086" cy="6858000"/>
          </a:xfrm>
          <a:prstGeom prst="rect">
            <a:avLst/>
          </a:prstGeom>
          <a:noFill/>
          <a:ln>
            <a:noFill/>
          </a:ln>
        </p:spPr>
      </p:pic>
      <p:sp>
        <p:nvSpPr>
          <p:cNvPr id="555" name="Google Shape;555;p92"/>
          <p:cNvSpPr txBox="1"/>
          <p:nvPr/>
        </p:nvSpPr>
        <p:spPr>
          <a:xfrm>
            <a:off x="5260086" y="0"/>
            <a:ext cx="38838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Phoenix Flynn</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Spring 2024</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Sackville High</a:t>
            </a:r>
            <a:endParaRPr sz="3000">
              <a:solidFill>
                <a:srgbClr val="888888"/>
              </a:solidFill>
              <a:latin typeface="Oswald"/>
              <a:ea typeface="Oswald"/>
              <a:cs typeface="Oswald"/>
              <a:sym typeface="Oswald"/>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pic>
        <p:nvPicPr>
          <p:cNvPr id="560" name="Google Shape;560;p93"/>
          <p:cNvPicPr preferRelativeResize="0"/>
          <p:nvPr/>
        </p:nvPicPr>
        <p:blipFill>
          <a:blip r:embed="rId3">
            <a:alphaModFix/>
          </a:blip>
          <a:stretch>
            <a:fillRect/>
          </a:stretch>
        </p:blipFill>
        <p:spPr>
          <a:xfrm>
            <a:off x="0" y="0"/>
            <a:ext cx="5239512" cy="6858000"/>
          </a:xfrm>
          <a:prstGeom prst="rect">
            <a:avLst/>
          </a:prstGeom>
          <a:noFill/>
          <a:ln>
            <a:noFill/>
          </a:ln>
        </p:spPr>
      </p:pic>
      <p:sp>
        <p:nvSpPr>
          <p:cNvPr id="561" name="Google Shape;561;p93"/>
          <p:cNvSpPr txBox="1"/>
          <p:nvPr/>
        </p:nvSpPr>
        <p:spPr>
          <a:xfrm>
            <a:off x="5239512" y="0"/>
            <a:ext cx="39045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Luke Pelley</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Spring 2024</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Sackville High</a:t>
            </a:r>
            <a:endParaRPr sz="3000">
              <a:solidFill>
                <a:srgbClr val="888888"/>
              </a:solidFill>
              <a:latin typeface="Oswald"/>
              <a:ea typeface="Oswald"/>
              <a:cs typeface="Oswald"/>
              <a:sym typeface="Oswald"/>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pic>
        <p:nvPicPr>
          <p:cNvPr id="566" name="Google Shape;566;p94"/>
          <p:cNvPicPr preferRelativeResize="0"/>
          <p:nvPr/>
        </p:nvPicPr>
        <p:blipFill>
          <a:blip r:embed="rId3">
            <a:alphaModFix/>
          </a:blip>
          <a:stretch>
            <a:fillRect/>
          </a:stretch>
        </p:blipFill>
        <p:spPr>
          <a:xfrm>
            <a:off x="904638" y="25"/>
            <a:ext cx="1689810" cy="2194560"/>
          </a:xfrm>
          <a:prstGeom prst="rect">
            <a:avLst/>
          </a:prstGeom>
          <a:noFill/>
          <a:ln>
            <a:noFill/>
          </a:ln>
        </p:spPr>
      </p:pic>
      <p:pic>
        <p:nvPicPr>
          <p:cNvPr id="567" name="Google Shape;567;p94"/>
          <p:cNvPicPr preferRelativeResize="0"/>
          <p:nvPr/>
        </p:nvPicPr>
        <p:blipFill>
          <a:blip r:embed="rId4">
            <a:alphaModFix/>
          </a:blip>
          <a:stretch>
            <a:fillRect/>
          </a:stretch>
        </p:blipFill>
        <p:spPr>
          <a:xfrm>
            <a:off x="2786279" y="25"/>
            <a:ext cx="1689811" cy="2194560"/>
          </a:xfrm>
          <a:prstGeom prst="rect">
            <a:avLst/>
          </a:prstGeom>
          <a:noFill/>
          <a:ln>
            <a:noFill/>
          </a:ln>
        </p:spPr>
      </p:pic>
      <p:pic>
        <p:nvPicPr>
          <p:cNvPr id="568" name="Google Shape;568;p94"/>
          <p:cNvPicPr preferRelativeResize="0"/>
          <p:nvPr/>
        </p:nvPicPr>
        <p:blipFill>
          <a:blip r:embed="rId5">
            <a:alphaModFix/>
          </a:blip>
          <a:stretch>
            <a:fillRect/>
          </a:stretch>
        </p:blipFill>
        <p:spPr>
          <a:xfrm>
            <a:off x="4667921" y="25"/>
            <a:ext cx="1689811" cy="2194560"/>
          </a:xfrm>
          <a:prstGeom prst="rect">
            <a:avLst/>
          </a:prstGeom>
          <a:noFill/>
          <a:ln>
            <a:noFill/>
          </a:ln>
        </p:spPr>
      </p:pic>
      <p:pic>
        <p:nvPicPr>
          <p:cNvPr id="569" name="Google Shape;569;p94"/>
          <p:cNvPicPr preferRelativeResize="0"/>
          <p:nvPr/>
        </p:nvPicPr>
        <p:blipFill>
          <a:blip r:embed="rId6">
            <a:alphaModFix/>
          </a:blip>
          <a:stretch>
            <a:fillRect/>
          </a:stretch>
        </p:blipFill>
        <p:spPr>
          <a:xfrm>
            <a:off x="6549563" y="25"/>
            <a:ext cx="1689810" cy="2194560"/>
          </a:xfrm>
          <a:prstGeom prst="rect">
            <a:avLst/>
          </a:prstGeom>
          <a:noFill/>
          <a:ln>
            <a:noFill/>
          </a:ln>
        </p:spPr>
      </p:pic>
      <p:grpSp>
        <p:nvGrpSpPr>
          <p:cNvPr id="570" name="Google Shape;570;p94"/>
          <p:cNvGrpSpPr/>
          <p:nvPr/>
        </p:nvGrpSpPr>
        <p:grpSpPr>
          <a:xfrm>
            <a:off x="0" y="2331725"/>
            <a:ext cx="9144012" cy="2194560"/>
            <a:chOff x="0" y="2331725"/>
            <a:chExt cx="9144012" cy="2194560"/>
          </a:xfrm>
        </p:grpSpPr>
        <p:pic>
          <p:nvPicPr>
            <p:cNvPr id="571" name="Google Shape;571;p94"/>
            <p:cNvPicPr preferRelativeResize="0"/>
            <p:nvPr/>
          </p:nvPicPr>
          <p:blipFill>
            <a:blip r:embed="rId7">
              <a:alphaModFix/>
            </a:blip>
            <a:stretch>
              <a:fillRect/>
            </a:stretch>
          </p:blipFill>
          <p:spPr>
            <a:xfrm>
              <a:off x="0" y="2331725"/>
              <a:ext cx="1689812" cy="2194560"/>
            </a:xfrm>
            <a:prstGeom prst="rect">
              <a:avLst/>
            </a:prstGeom>
            <a:noFill/>
            <a:ln>
              <a:noFill/>
            </a:ln>
          </p:spPr>
        </p:pic>
        <p:pic>
          <p:nvPicPr>
            <p:cNvPr id="572" name="Google Shape;572;p94"/>
            <p:cNvPicPr preferRelativeResize="0"/>
            <p:nvPr/>
          </p:nvPicPr>
          <p:blipFill>
            <a:blip r:embed="rId8">
              <a:alphaModFix/>
            </a:blip>
            <a:stretch>
              <a:fillRect/>
            </a:stretch>
          </p:blipFill>
          <p:spPr>
            <a:xfrm>
              <a:off x="1866293" y="2331725"/>
              <a:ext cx="1678838" cy="2194560"/>
            </a:xfrm>
            <a:prstGeom prst="rect">
              <a:avLst/>
            </a:prstGeom>
            <a:noFill/>
            <a:ln>
              <a:noFill/>
            </a:ln>
          </p:spPr>
        </p:pic>
        <p:pic>
          <p:nvPicPr>
            <p:cNvPr id="573" name="Google Shape;573;p94"/>
            <p:cNvPicPr preferRelativeResize="0"/>
            <p:nvPr/>
          </p:nvPicPr>
          <p:blipFill>
            <a:blip r:embed="rId9">
              <a:alphaModFix/>
            </a:blip>
            <a:stretch>
              <a:fillRect/>
            </a:stretch>
          </p:blipFill>
          <p:spPr>
            <a:xfrm>
              <a:off x="3721614" y="2331725"/>
              <a:ext cx="1689811" cy="2194560"/>
            </a:xfrm>
            <a:prstGeom prst="rect">
              <a:avLst/>
            </a:prstGeom>
            <a:noFill/>
            <a:ln>
              <a:noFill/>
            </a:ln>
          </p:spPr>
        </p:pic>
        <p:pic>
          <p:nvPicPr>
            <p:cNvPr id="574" name="Google Shape;574;p94"/>
            <p:cNvPicPr preferRelativeResize="0"/>
            <p:nvPr/>
          </p:nvPicPr>
          <p:blipFill>
            <a:blip r:embed="rId10">
              <a:alphaModFix/>
            </a:blip>
            <a:stretch>
              <a:fillRect/>
            </a:stretch>
          </p:blipFill>
          <p:spPr>
            <a:xfrm>
              <a:off x="5587907" y="2331725"/>
              <a:ext cx="1689811" cy="2194560"/>
            </a:xfrm>
            <a:prstGeom prst="rect">
              <a:avLst/>
            </a:prstGeom>
            <a:noFill/>
            <a:ln>
              <a:noFill/>
            </a:ln>
          </p:spPr>
        </p:pic>
        <p:pic>
          <p:nvPicPr>
            <p:cNvPr id="575" name="Google Shape;575;p94"/>
            <p:cNvPicPr preferRelativeResize="0"/>
            <p:nvPr/>
          </p:nvPicPr>
          <p:blipFill>
            <a:blip r:embed="rId11">
              <a:alphaModFix/>
            </a:blip>
            <a:stretch>
              <a:fillRect/>
            </a:stretch>
          </p:blipFill>
          <p:spPr>
            <a:xfrm>
              <a:off x="7454200" y="2331725"/>
              <a:ext cx="1689812" cy="2194560"/>
            </a:xfrm>
            <a:prstGeom prst="rect">
              <a:avLst/>
            </a:prstGeom>
            <a:noFill/>
            <a:ln>
              <a:noFill/>
            </a:ln>
          </p:spPr>
        </p:pic>
      </p:grpSp>
      <p:pic>
        <p:nvPicPr>
          <p:cNvPr id="576" name="Google Shape;576;p94"/>
          <p:cNvPicPr preferRelativeResize="0"/>
          <p:nvPr/>
        </p:nvPicPr>
        <p:blipFill>
          <a:blip r:embed="rId12">
            <a:alphaModFix/>
          </a:blip>
          <a:stretch>
            <a:fillRect/>
          </a:stretch>
        </p:blipFill>
        <p:spPr>
          <a:xfrm>
            <a:off x="904650" y="4663425"/>
            <a:ext cx="1689810" cy="2194560"/>
          </a:xfrm>
          <a:prstGeom prst="rect">
            <a:avLst/>
          </a:prstGeom>
          <a:noFill/>
          <a:ln>
            <a:noFill/>
          </a:ln>
        </p:spPr>
      </p:pic>
      <p:pic>
        <p:nvPicPr>
          <p:cNvPr id="577" name="Google Shape;577;p94"/>
          <p:cNvPicPr preferRelativeResize="0"/>
          <p:nvPr/>
        </p:nvPicPr>
        <p:blipFill>
          <a:blip r:embed="rId13">
            <a:alphaModFix/>
          </a:blip>
          <a:stretch>
            <a:fillRect/>
          </a:stretch>
        </p:blipFill>
        <p:spPr>
          <a:xfrm>
            <a:off x="2795431" y="4663425"/>
            <a:ext cx="1678838" cy="2194560"/>
          </a:xfrm>
          <a:prstGeom prst="rect">
            <a:avLst/>
          </a:prstGeom>
          <a:noFill/>
          <a:ln>
            <a:noFill/>
          </a:ln>
        </p:spPr>
      </p:pic>
      <p:pic>
        <p:nvPicPr>
          <p:cNvPr id="578" name="Google Shape;578;p94"/>
          <p:cNvPicPr preferRelativeResize="0"/>
          <p:nvPr/>
        </p:nvPicPr>
        <p:blipFill>
          <a:blip r:embed="rId14">
            <a:alphaModFix/>
          </a:blip>
          <a:stretch>
            <a:fillRect/>
          </a:stretch>
        </p:blipFill>
        <p:spPr>
          <a:xfrm>
            <a:off x="4675241" y="4663425"/>
            <a:ext cx="1678838" cy="2194560"/>
          </a:xfrm>
          <a:prstGeom prst="rect">
            <a:avLst/>
          </a:prstGeom>
          <a:noFill/>
          <a:ln>
            <a:noFill/>
          </a:ln>
        </p:spPr>
      </p:pic>
      <p:pic>
        <p:nvPicPr>
          <p:cNvPr id="579" name="Google Shape;579;p94"/>
          <p:cNvPicPr preferRelativeResize="0"/>
          <p:nvPr/>
        </p:nvPicPr>
        <p:blipFill>
          <a:blip r:embed="rId15">
            <a:alphaModFix/>
          </a:blip>
          <a:stretch>
            <a:fillRect/>
          </a:stretch>
        </p:blipFill>
        <p:spPr>
          <a:xfrm>
            <a:off x="6555050" y="4663450"/>
            <a:ext cx="1678838" cy="219456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96"/>
          <p:cNvSpPr txBox="1"/>
          <p:nvPr/>
        </p:nvSpPr>
        <p:spPr>
          <a:xfrm>
            <a:off x="0" y="0"/>
            <a:ext cx="9144000" cy="399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500">
                <a:solidFill>
                  <a:srgbClr val="FFFFFF"/>
                </a:solidFill>
                <a:latin typeface="Oswald"/>
                <a:ea typeface="Oswald"/>
                <a:cs typeface="Oswald"/>
                <a:sym typeface="Oswald"/>
              </a:rPr>
              <a:t>Send me your self-portraits and backgrounds!</a:t>
            </a:r>
            <a:endParaRPr sz="3500">
              <a:solidFill>
                <a:srgbClr val="FFFFFF"/>
              </a:solidFill>
              <a:latin typeface="Oswald"/>
              <a:ea typeface="Oswald"/>
              <a:cs typeface="Oswald"/>
              <a:sym typeface="Oswald"/>
            </a:endParaRPr>
          </a:p>
          <a:p>
            <a:pPr indent="0" lvl="0" marL="0" marR="0" rtl="0" algn="ctr">
              <a:lnSpc>
                <a:spcPct val="100000"/>
              </a:lnSpc>
              <a:spcBef>
                <a:spcPts val="0"/>
              </a:spcBef>
              <a:spcAft>
                <a:spcPts val="0"/>
              </a:spcAft>
              <a:buNone/>
            </a:pPr>
            <a:r>
              <a:t/>
            </a:r>
            <a:endParaRPr sz="2900">
              <a:solidFill>
                <a:srgbClr val="CACACA"/>
              </a:solidFill>
              <a:latin typeface="Average"/>
              <a:ea typeface="Average"/>
              <a:cs typeface="Average"/>
              <a:sym typeface="Average"/>
            </a:endParaRPr>
          </a:p>
          <a:p>
            <a:pPr indent="0" lvl="0" marL="0" marR="0" rtl="0" algn="ctr">
              <a:lnSpc>
                <a:spcPct val="100000"/>
              </a:lnSpc>
              <a:spcBef>
                <a:spcPts val="0"/>
              </a:spcBef>
              <a:spcAft>
                <a:spcPts val="0"/>
              </a:spcAft>
              <a:buNone/>
            </a:pPr>
            <a:r>
              <a:rPr lang="en" sz="2900">
                <a:solidFill>
                  <a:srgbClr val="FFFFFF"/>
                </a:solidFill>
                <a:latin typeface="Average"/>
                <a:ea typeface="Average"/>
                <a:cs typeface="Average"/>
                <a:sym typeface="Average"/>
              </a:rPr>
              <a:t>Hand it in using the Google classroom for art.</a:t>
            </a:r>
            <a:endParaRPr sz="29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lang="en" sz="2900">
                <a:solidFill>
                  <a:srgbClr val="CACACA"/>
                </a:solidFill>
                <a:latin typeface="Average"/>
                <a:ea typeface="Average"/>
                <a:cs typeface="Average"/>
                <a:sym typeface="Average"/>
              </a:rPr>
              <a:t>For a great drawing, make sure your photo...</a:t>
            </a:r>
            <a:endParaRPr sz="2900">
              <a:solidFill>
                <a:srgbClr val="CACACA"/>
              </a:solidFill>
              <a:latin typeface="Average"/>
              <a:ea typeface="Average"/>
              <a:cs typeface="Average"/>
              <a:sym typeface="Average"/>
            </a:endParaRPr>
          </a:p>
          <a:p>
            <a:pPr indent="0" lvl="0" marL="0" rtl="0" algn="ctr">
              <a:spcBef>
                <a:spcPts val="0"/>
              </a:spcBef>
              <a:spcAft>
                <a:spcPts val="0"/>
              </a:spcAft>
              <a:buNone/>
            </a:pPr>
            <a:r>
              <a:t/>
            </a:r>
            <a:endParaRPr sz="2000">
              <a:solidFill>
                <a:srgbClr val="CACACA"/>
              </a:solidFill>
              <a:latin typeface="Average"/>
              <a:ea typeface="Average"/>
              <a:cs typeface="Average"/>
              <a:sym typeface="Average"/>
            </a:endParaRPr>
          </a:p>
          <a:p>
            <a:pPr indent="-355600" lvl="0" marL="457200" rtl="0" algn="ctr">
              <a:spcBef>
                <a:spcPts val="0"/>
              </a:spcBef>
              <a:spcAft>
                <a:spcPts val="0"/>
              </a:spcAft>
              <a:buClr>
                <a:srgbClr val="CACACA"/>
              </a:buClr>
              <a:buSzPts val="2000"/>
              <a:buFont typeface="Average"/>
              <a:buAutoNum type="arabicPeriod"/>
            </a:pPr>
            <a:r>
              <a:rPr lang="en" sz="2000">
                <a:solidFill>
                  <a:srgbClr val="CACACA"/>
                </a:solidFill>
                <a:latin typeface="Average"/>
                <a:ea typeface="Average"/>
                <a:cs typeface="Average"/>
                <a:sym typeface="Average"/>
              </a:rPr>
              <a:t>Has enough </a:t>
            </a:r>
            <a:r>
              <a:rPr b="1" lang="en" sz="2000">
                <a:solidFill>
                  <a:srgbClr val="00FF00"/>
                </a:solidFill>
                <a:latin typeface="Average"/>
                <a:ea typeface="Average"/>
                <a:cs typeface="Average"/>
                <a:sym typeface="Average"/>
              </a:rPr>
              <a:t>detail</a:t>
            </a:r>
            <a:r>
              <a:rPr lang="en" sz="2000">
                <a:solidFill>
                  <a:srgbClr val="00FF00"/>
                </a:solidFill>
                <a:latin typeface="Average"/>
                <a:ea typeface="Average"/>
                <a:cs typeface="Average"/>
                <a:sym typeface="Average"/>
              </a:rPr>
              <a:t> </a:t>
            </a:r>
            <a:r>
              <a:rPr lang="en" sz="2000">
                <a:solidFill>
                  <a:srgbClr val="CACACA"/>
                </a:solidFill>
                <a:latin typeface="Average"/>
                <a:ea typeface="Average"/>
                <a:cs typeface="Average"/>
                <a:sym typeface="Average"/>
              </a:rPr>
              <a:t>and focuses on your face</a:t>
            </a:r>
            <a:endParaRPr sz="2000">
              <a:solidFill>
                <a:srgbClr val="CACACA"/>
              </a:solidFill>
              <a:latin typeface="Average"/>
              <a:ea typeface="Average"/>
              <a:cs typeface="Average"/>
              <a:sym typeface="Average"/>
            </a:endParaRPr>
          </a:p>
          <a:p>
            <a:pPr indent="-355600" lvl="0" marL="457200" rtl="0" algn="ctr">
              <a:spcBef>
                <a:spcPts val="0"/>
              </a:spcBef>
              <a:spcAft>
                <a:spcPts val="0"/>
              </a:spcAft>
              <a:buClr>
                <a:srgbClr val="CACACA"/>
              </a:buClr>
              <a:buSzPts val="2000"/>
              <a:buFont typeface="Average"/>
              <a:buAutoNum type="arabicPeriod"/>
            </a:pPr>
            <a:r>
              <a:rPr lang="en" sz="2000">
                <a:solidFill>
                  <a:srgbClr val="CACACA"/>
                </a:solidFill>
                <a:latin typeface="Average"/>
                <a:ea typeface="Average"/>
                <a:cs typeface="Average"/>
                <a:sym typeface="Average"/>
              </a:rPr>
              <a:t>Has enough </a:t>
            </a:r>
            <a:r>
              <a:rPr b="1" lang="en" sz="2000">
                <a:solidFill>
                  <a:srgbClr val="00FF00"/>
                </a:solidFill>
                <a:latin typeface="Average"/>
                <a:ea typeface="Average"/>
                <a:cs typeface="Average"/>
                <a:sym typeface="Average"/>
              </a:rPr>
              <a:t>detail</a:t>
            </a:r>
            <a:r>
              <a:rPr lang="en" sz="2000">
                <a:solidFill>
                  <a:srgbClr val="00FF00"/>
                </a:solidFill>
                <a:latin typeface="Average"/>
                <a:ea typeface="Average"/>
                <a:cs typeface="Average"/>
                <a:sym typeface="Average"/>
              </a:rPr>
              <a:t> </a:t>
            </a:r>
            <a:r>
              <a:rPr lang="en" sz="2000">
                <a:solidFill>
                  <a:srgbClr val="CACACA"/>
                </a:solidFill>
                <a:latin typeface="Average"/>
                <a:ea typeface="Average"/>
                <a:cs typeface="Average"/>
                <a:sym typeface="Average"/>
              </a:rPr>
              <a:t>in your hair/hat/scarf</a:t>
            </a:r>
            <a:endParaRPr sz="2000">
              <a:solidFill>
                <a:srgbClr val="CACACA"/>
              </a:solidFill>
              <a:latin typeface="Average"/>
              <a:ea typeface="Average"/>
              <a:cs typeface="Average"/>
              <a:sym typeface="Average"/>
            </a:endParaRPr>
          </a:p>
          <a:p>
            <a:pPr indent="-355600" lvl="0" marL="457200" rtl="0" algn="ctr">
              <a:spcBef>
                <a:spcPts val="0"/>
              </a:spcBef>
              <a:spcAft>
                <a:spcPts val="0"/>
              </a:spcAft>
              <a:buClr>
                <a:srgbClr val="CACACA"/>
              </a:buClr>
              <a:buSzPts val="2000"/>
              <a:buFont typeface="Average"/>
              <a:buAutoNum type="arabicPeriod"/>
            </a:pPr>
            <a:r>
              <a:rPr lang="en" sz="2000">
                <a:solidFill>
                  <a:srgbClr val="CACACA"/>
                </a:solidFill>
                <a:latin typeface="Average"/>
                <a:ea typeface="Average"/>
                <a:cs typeface="Average"/>
                <a:sym typeface="Average"/>
              </a:rPr>
              <a:t>Is an </a:t>
            </a:r>
            <a:r>
              <a:rPr b="1" lang="en" sz="2000">
                <a:solidFill>
                  <a:srgbClr val="FFFFFF"/>
                </a:solidFill>
                <a:latin typeface="Average"/>
                <a:ea typeface="Average"/>
                <a:cs typeface="Average"/>
                <a:sym typeface="Average"/>
              </a:rPr>
              <a:t>original image file</a:t>
            </a:r>
            <a:r>
              <a:rPr lang="en" sz="2000">
                <a:solidFill>
                  <a:srgbClr val="CACACA"/>
                </a:solidFill>
                <a:latin typeface="Average"/>
                <a:ea typeface="Average"/>
                <a:cs typeface="Average"/>
                <a:sym typeface="Average"/>
              </a:rPr>
              <a:t> and </a:t>
            </a:r>
            <a:r>
              <a:rPr b="1" lang="en" sz="2000">
                <a:solidFill>
                  <a:srgbClr val="E06666"/>
                </a:solidFill>
                <a:latin typeface="Average"/>
                <a:ea typeface="Average"/>
                <a:cs typeface="Average"/>
                <a:sym typeface="Average"/>
              </a:rPr>
              <a:t>NOT a screenshot</a:t>
            </a:r>
            <a:endParaRPr b="1" sz="2000">
              <a:solidFill>
                <a:srgbClr val="E06666"/>
              </a:solidFill>
              <a:latin typeface="Average"/>
              <a:ea typeface="Average"/>
              <a:cs typeface="Average"/>
              <a:sym typeface="Average"/>
            </a:endParaRPr>
          </a:p>
          <a:p>
            <a:pPr indent="-355600" lvl="0" marL="457200" rtl="0" algn="ctr">
              <a:spcBef>
                <a:spcPts val="0"/>
              </a:spcBef>
              <a:spcAft>
                <a:spcPts val="0"/>
              </a:spcAft>
              <a:buClr>
                <a:srgbClr val="CACACA"/>
              </a:buClr>
              <a:buSzPts val="2000"/>
              <a:buFont typeface="Average"/>
              <a:buAutoNum type="arabicPeriod"/>
            </a:pPr>
            <a:r>
              <a:rPr lang="en" sz="2000">
                <a:solidFill>
                  <a:srgbClr val="CACACA"/>
                </a:solidFill>
                <a:latin typeface="Average"/>
                <a:ea typeface="Average"/>
                <a:cs typeface="Average"/>
                <a:sym typeface="Average"/>
              </a:rPr>
              <a:t>Moves from </a:t>
            </a:r>
            <a:r>
              <a:rPr b="1" lang="en" sz="2000">
                <a:solidFill>
                  <a:srgbClr val="00FF00"/>
                </a:solidFill>
                <a:latin typeface="Average"/>
                <a:ea typeface="Average"/>
                <a:cs typeface="Average"/>
                <a:sym typeface="Average"/>
              </a:rPr>
              <a:t>light to dark</a:t>
            </a:r>
            <a:r>
              <a:rPr lang="en" sz="2000">
                <a:solidFill>
                  <a:srgbClr val="CACACA"/>
                </a:solidFill>
                <a:latin typeface="Average"/>
                <a:ea typeface="Average"/>
                <a:cs typeface="Average"/>
                <a:sym typeface="Average"/>
              </a:rPr>
              <a:t> across your face</a:t>
            </a:r>
            <a:endParaRPr sz="2000">
              <a:solidFill>
                <a:srgbClr val="CACACA"/>
              </a:solidFill>
              <a:latin typeface="Average"/>
              <a:ea typeface="Average"/>
              <a:cs typeface="Average"/>
              <a:sym typeface="Average"/>
            </a:endParaRPr>
          </a:p>
          <a:p>
            <a:pPr indent="-355600" lvl="0" marL="457200" rtl="0" algn="ctr">
              <a:spcBef>
                <a:spcPts val="0"/>
              </a:spcBef>
              <a:spcAft>
                <a:spcPts val="0"/>
              </a:spcAft>
              <a:buClr>
                <a:srgbClr val="CACACA"/>
              </a:buClr>
              <a:buSzPts val="2000"/>
              <a:buFont typeface="Average"/>
              <a:buAutoNum type="arabicPeriod"/>
            </a:pPr>
            <a:r>
              <a:rPr lang="en" sz="2000">
                <a:solidFill>
                  <a:srgbClr val="CACACA"/>
                </a:solidFill>
                <a:latin typeface="Average"/>
                <a:ea typeface="Average"/>
                <a:cs typeface="Average"/>
                <a:sym typeface="Average"/>
              </a:rPr>
              <a:t>Does </a:t>
            </a:r>
            <a:r>
              <a:rPr b="1" lang="en" sz="2000">
                <a:solidFill>
                  <a:srgbClr val="E06666"/>
                </a:solidFill>
                <a:latin typeface="Average"/>
                <a:ea typeface="Average"/>
                <a:cs typeface="Average"/>
                <a:sym typeface="Average"/>
              </a:rPr>
              <a:t>not</a:t>
            </a:r>
            <a:r>
              <a:rPr lang="en" sz="2000">
                <a:solidFill>
                  <a:srgbClr val="E06666"/>
                </a:solidFill>
                <a:latin typeface="Average"/>
                <a:ea typeface="Average"/>
                <a:cs typeface="Average"/>
                <a:sym typeface="Average"/>
              </a:rPr>
              <a:t> </a:t>
            </a:r>
            <a:r>
              <a:rPr lang="en" sz="2000">
                <a:solidFill>
                  <a:srgbClr val="CACACA"/>
                </a:solidFill>
                <a:latin typeface="Average"/>
                <a:ea typeface="Average"/>
                <a:cs typeface="Average"/>
                <a:sym typeface="Average"/>
              </a:rPr>
              <a:t>use an </a:t>
            </a:r>
            <a:r>
              <a:rPr b="1" lang="en" sz="2000">
                <a:solidFill>
                  <a:srgbClr val="E06666"/>
                </a:solidFill>
                <a:latin typeface="Average"/>
                <a:ea typeface="Average"/>
                <a:cs typeface="Average"/>
                <a:sym typeface="Average"/>
              </a:rPr>
              <a:t>Snapchat-style filter</a:t>
            </a:r>
            <a:endParaRPr sz="1200">
              <a:solidFill>
                <a:srgbClr val="E06666"/>
              </a:solidFill>
              <a:latin typeface="Average"/>
              <a:ea typeface="Average"/>
              <a:cs typeface="Average"/>
              <a:sym typeface="Average"/>
            </a:endParaRPr>
          </a:p>
        </p:txBody>
      </p:sp>
      <p:sp>
        <p:nvSpPr>
          <p:cNvPr descr="Translations" id="589" name="Google Shape;589;p96"/>
          <p:cNvSpPr txBox="1"/>
          <p:nvPr/>
        </p:nvSpPr>
        <p:spPr>
          <a:xfrm>
            <a:off x="4572000" y="3999000"/>
            <a:ext cx="4572000" cy="28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rgbClr val="AAAAAA"/>
                </a:solidFill>
                <a:latin typeface="Average"/>
                <a:ea typeface="Average"/>
                <a:cs typeface="Average"/>
                <a:sym typeface="Average"/>
              </a:rPr>
              <a:t>ਮੈਨੂੰ ਆਪਣੇ ਸਵੈ-ਪੋਰਟਰੇਟ ਅਤੇ ਪਿਛੋਕੜ ਭੇਜੋ!</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Присылайте мне свои автопортреты и фоны!</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ii soo dir sawiradaada iyo asalkaaga!</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¡Enviadme vuestros autorretratos y fondos!</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Nitumie picha zako za kibinafsi na asili!</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Ipadala sa akin ang iyong mga self-portraits at background!</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Bana otoportrelerinizi ve arka planlarınızı gönderin!</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Надсилайте мені свої автопортрети та фони!</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Gửi cho tôi ảnh tự chụp và ảnh nền của bạn!</a:t>
            </a:r>
            <a:endParaRPr sz="2300">
              <a:solidFill>
                <a:srgbClr val="CACACA"/>
              </a:solidFill>
              <a:latin typeface="Average"/>
              <a:ea typeface="Average"/>
              <a:cs typeface="Average"/>
              <a:sym typeface="Average"/>
            </a:endParaRPr>
          </a:p>
        </p:txBody>
      </p:sp>
      <p:sp>
        <p:nvSpPr>
          <p:cNvPr descr="Translations" id="590" name="Google Shape;590;p96"/>
          <p:cNvSpPr txBox="1"/>
          <p:nvPr/>
        </p:nvSpPr>
        <p:spPr>
          <a:xfrm>
            <a:off x="0" y="3999000"/>
            <a:ext cx="4572000" cy="28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rgbClr val="AAAAAA"/>
                </a:solidFill>
                <a:latin typeface="Average"/>
                <a:ea typeface="Average"/>
                <a:cs typeface="Average"/>
                <a:sym typeface="Average"/>
              </a:rPr>
              <a:t>የራስህን ምስል እና ዳራ ላክልኝ!</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أرسل لي صورك الشخصية وخلفياتك!</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Envia'm els teus autoretrats i fons!</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把你的自画像和背景发给我！</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سلف پرتره و پس زمینه خود را برای من بفرستید!</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मुझे अपने स्व-चित्र और पृष्ठभूमि भेजें!</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あなたの自画像と背景を送ってください！</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여러분의 자화상과 배경을 보내주세요!</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Xwe-portre û paşnavên xwe ji min re bişînin!</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Enviem-me seus autorretratos e fundos!</a:t>
            </a:r>
            <a:endParaRPr sz="2300">
              <a:solidFill>
                <a:srgbClr val="CACACA"/>
              </a:solidFill>
              <a:latin typeface="Average"/>
              <a:ea typeface="Average"/>
              <a:cs typeface="Average"/>
              <a:sym typeface="Average"/>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43"/>
          <p:cNvSpPr txBox="1"/>
          <p:nvPr/>
        </p:nvSpPr>
        <p:spPr>
          <a:xfrm>
            <a:off x="5994725" y="475"/>
            <a:ext cx="3149100" cy="6858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2400">
                <a:solidFill>
                  <a:srgbClr val="FFFFFF"/>
                </a:solidFill>
                <a:latin typeface="Cabin"/>
                <a:ea typeface="Cabin"/>
                <a:cs typeface="Cabin"/>
                <a:sym typeface="Cabin"/>
              </a:rPr>
              <a:t>David J. Brooks </a:t>
            </a:r>
            <a:r>
              <a:rPr i="1" lang="en" sz="2400">
                <a:solidFill>
                  <a:srgbClr val="B7B7B7"/>
                </a:solidFill>
                <a:latin typeface="Cabin"/>
                <a:ea typeface="Cabin"/>
                <a:cs typeface="Cabin"/>
                <a:sym typeface="Cabin"/>
              </a:rPr>
              <a:t>(NS)</a:t>
            </a:r>
            <a:r>
              <a:rPr b="1" lang="en" sz="2400">
                <a:solidFill>
                  <a:srgbClr val="FFFFFF"/>
                </a:solidFill>
                <a:latin typeface="Cabin"/>
                <a:ea typeface="Cabin"/>
                <a:cs typeface="Cabin"/>
                <a:sym typeface="Cabin"/>
              </a:rPr>
              <a:t> </a:t>
            </a:r>
            <a:endParaRPr b="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t/>
            </a:r>
            <a:endParaRPr b="1" i="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rPr b="1" i="1" lang="en" sz="2400">
                <a:solidFill>
                  <a:srgbClr val="FFFFFF"/>
                </a:solidFill>
                <a:latin typeface="Cabin"/>
                <a:ea typeface="Cabin"/>
                <a:cs typeface="Cabin"/>
                <a:sym typeface="Cabin"/>
              </a:rPr>
              <a:t>Lifeforce</a:t>
            </a:r>
            <a:endParaRPr b="1" i="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lang="en" sz="2400">
                <a:solidFill>
                  <a:srgbClr val="B7B7B7"/>
                </a:solidFill>
                <a:latin typeface="Cabin"/>
                <a:ea typeface="Cabin"/>
                <a:cs typeface="Cabin"/>
                <a:sym typeface="Cabin"/>
              </a:rPr>
              <a:t>Acrylic on canvas</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lang="en" sz="2400">
                <a:solidFill>
                  <a:srgbClr val="B7B7B7"/>
                </a:solidFill>
                <a:latin typeface="Cabin"/>
                <a:ea typeface="Cabin"/>
                <a:cs typeface="Cabin"/>
                <a:sym typeface="Cabin"/>
              </a:rPr>
              <a:t>153.0 x 127.0 cm</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lang="en" sz="2400">
                <a:solidFill>
                  <a:srgbClr val="B7B7B7"/>
                </a:solidFill>
                <a:latin typeface="Cabin"/>
                <a:ea typeface="Cabin"/>
                <a:cs typeface="Cabin"/>
                <a:sym typeface="Cabin"/>
              </a:rPr>
              <a:t>2014</a:t>
            </a:r>
            <a:endParaRPr b="1" sz="2400">
              <a:solidFill>
                <a:srgbClr val="FFFFFF"/>
              </a:solidFill>
              <a:latin typeface="Cabin"/>
              <a:ea typeface="Cabin"/>
              <a:cs typeface="Cabin"/>
              <a:sym typeface="Cabin"/>
            </a:endParaRPr>
          </a:p>
        </p:txBody>
      </p:sp>
      <p:pic>
        <p:nvPicPr>
          <p:cNvPr descr="Image from https://instagram.fyaw1-1.fna.fbcdn.net/v/t51.2885-15/e35/83138159_167122967886525_3922538877243523448_n.jpg?_nc_ht=instagram.fyaw1-1.fna.fbcdn.net&amp;_nc_cat=109&amp;_nc_ohc=IkNjG4g_KbQAX9cbvsh&amp;oh=76e0e91554b46d5b85f6f89ca79f116b&amp;oe=5EDA4656" id="202" name="Google Shape;202;p43"/>
          <p:cNvPicPr preferRelativeResize="0"/>
          <p:nvPr/>
        </p:nvPicPr>
        <p:blipFill rotWithShape="1">
          <a:blip r:embed="rId3">
            <a:alphaModFix/>
          </a:blip>
          <a:srcRect b="0" l="0" r="14602" t="0"/>
          <a:stretch/>
        </p:blipFill>
        <p:spPr>
          <a:xfrm>
            <a:off x="0" y="0"/>
            <a:ext cx="5994725" cy="68580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pic>
        <p:nvPicPr>
          <p:cNvPr id="595" name="Google Shape;595;p97"/>
          <p:cNvPicPr preferRelativeResize="0"/>
          <p:nvPr/>
        </p:nvPicPr>
        <p:blipFill>
          <a:blip r:embed="rId3">
            <a:alphaModFix/>
          </a:blip>
          <a:stretch>
            <a:fillRect/>
          </a:stretch>
        </p:blipFill>
        <p:spPr>
          <a:xfrm>
            <a:off x="0" y="0"/>
            <a:ext cx="4572010" cy="6858000"/>
          </a:xfrm>
          <a:prstGeom prst="rect">
            <a:avLst/>
          </a:prstGeom>
          <a:noFill/>
          <a:ln>
            <a:noFill/>
          </a:ln>
        </p:spPr>
      </p:pic>
      <p:pic>
        <p:nvPicPr>
          <p:cNvPr id="596" name="Google Shape;596;p97"/>
          <p:cNvPicPr preferRelativeResize="0"/>
          <p:nvPr/>
        </p:nvPicPr>
        <p:blipFill>
          <a:blip r:embed="rId4">
            <a:alphaModFix/>
          </a:blip>
          <a:stretch>
            <a:fillRect/>
          </a:stretch>
        </p:blipFill>
        <p:spPr>
          <a:xfrm>
            <a:off x="4945489" y="0"/>
            <a:ext cx="3857610" cy="6857999"/>
          </a:xfrm>
          <a:prstGeom prst="rect">
            <a:avLst/>
          </a:prstGeom>
          <a:noFill/>
          <a:ln>
            <a:noFill/>
          </a:ln>
        </p:spPr>
      </p:pic>
      <p:sp>
        <p:nvSpPr>
          <p:cNvPr descr="Title" id="597" name="Google Shape;597;p97"/>
          <p:cNvSpPr txBox="1"/>
          <p:nvPr/>
        </p:nvSpPr>
        <p:spPr>
          <a:xfrm>
            <a:off x="4588300" y="0"/>
            <a:ext cx="4572000" cy="130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300">
                <a:solidFill>
                  <a:srgbClr val="FFFFFF"/>
                </a:solidFill>
                <a:latin typeface="Oswald"/>
                <a:ea typeface="Oswald"/>
                <a:cs typeface="Oswald"/>
                <a:sym typeface="Oswald"/>
              </a:rPr>
              <a:t>The portrait YOU send me </a:t>
            </a:r>
            <a:r>
              <a:rPr lang="en" sz="4000">
                <a:solidFill>
                  <a:srgbClr val="FFFFFF"/>
                </a:solidFill>
                <a:latin typeface="Oswald"/>
                <a:ea typeface="Oswald"/>
                <a:cs typeface="Oswald"/>
                <a:sym typeface="Oswald"/>
              </a:rPr>
              <a:t>😃 </a:t>
            </a:r>
            <a:endParaRPr sz="1300"/>
          </a:p>
        </p:txBody>
      </p:sp>
      <p:pic>
        <p:nvPicPr>
          <p:cNvPr id="598" name="Google Shape;598;p97"/>
          <p:cNvPicPr preferRelativeResize="0"/>
          <p:nvPr/>
        </p:nvPicPr>
        <p:blipFill>
          <a:blip r:embed="rId3">
            <a:alphaModFix/>
          </a:blip>
          <a:stretch>
            <a:fillRect/>
          </a:stretch>
        </p:blipFill>
        <p:spPr>
          <a:xfrm>
            <a:off x="0" y="0"/>
            <a:ext cx="4572010" cy="6858000"/>
          </a:xfrm>
          <a:prstGeom prst="rect">
            <a:avLst/>
          </a:prstGeom>
          <a:noFill/>
          <a:ln>
            <a:noFill/>
          </a:ln>
        </p:spPr>
      </p:pic>
      <p:sp>
        <p:nvSpPr>
          <p:cNvPr descr="All text" id="599" name="Google Shape;599;p97"/>
          <p:cNvSpPr txBox="1"/>
          <p:nvPr/>
        </p:nvSpPr>
        <p:spPr>
          <a:xfrm>
            <a:off x="0" y="0"/>
            <a:ext cx="4572000" cy="130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300">
                <a:solidFill>
                  <a:srgbClr val="FFFFFF"/>
                </a:solidFill>
                <a:latin typeface="Oswald"/>
                <a:ea typeface="Oswald"/>
                <a:cs typeface="Oswald"/>
                <a:sym typeface="Oswald"/>
              </a:rPr>
              <a:t>Your PowerSchool portrait </a:t>
            </a:r>
            <a:r>
              <a:rPr lang="en" sz="4000">
                <a:solidFill>
                  <a:srgbClr val="FFFFFF"/>
                </a:solidFill>
                <a:latin typeface="Oswald"/>
                <a:ea typeface="Oswald"/>
                <a:cs typeface="Oswald"/>
                <a:sym typeface="Oswald"/>
              </a:rPr>
              <a:t>😔</a:t>
            </a:r>
            <a:endParaRPr sz="1300"/>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98"/>
          <p:cNvSpPr txBox="1"/>
          <p:nvPr/>
        </p:nvSpPr>
        <p:spPr>
          <a:xfrm>
            <a:off x="0" y="6553841"/>
            <a:ext cx="9144000" cy="304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a:solidFill>
                  <a:srgbClr val="999999"/>
                </a:solidFill>
                <a:latin typeface="Open Sans"/>
                <a:ea typeface="Open Sans"/>
                <a:cs typeface="Open Sans"/>
                <a:sym typeface="Open Sans"/>
              </a:rPr>
              <a:t>Find photos for </a:t>
            </a:r>
            <a:r>
              <a:rPr b="1" lang="en">
                <a:latin typeface="Open Sans"/>
                <a:ea typeface="Open Sans"/>
                <a:cs typeface="Open Sans"/>
                <a:sym typeface="Open Sans"/>
              </a:rPr>
              <a:t>people</a:t>
            </a:r>
            <a:r>
              <a:rPr lang="en">
                <a:solidFill>
                  <a:srgbClr val="999999"/>
                </a:solidFill>
                <a:latin typeface="Open Sans"/>
                <a:ea typeface="Open Sans"/>
                <a:cs typeface="Open Sans"/>
                <a:sym typeface="Open Sans"/>
              </a:rPr>
              <a:t>, </a:t>
            </a:r>
            <a:r>
              <a:rPr b="1" lang="en">
                <a:latin typeface="Open Sans"/>
                <a:ea typeface="Open Sans"/>
                <a:cs typeface="Open Sans"/>
                <a:sym typeface="Open Sans"/>
              </a:rPr>
              <a:t>poses</a:t>
            </a:r>
            <a:r>
              <a:rPr lang="en">
                <a:solidFill>
                  <a:srgbClr val="999999"/>
                </a:solidFill>
                <a:latin typeface="Open Sans"/>
                <a:ea typeface="Open Sans"/>
                <a:cs typeface="Open Sans"/>
                <a:sym typeface="Open Sans"/>
              </a:rPr>
              <a:t>, </a:t>
            </a:r>
            <a:r>
              <a:rPr b="1" lang="en">
                <a:latin typeface="Open Sans"/>
                <a:ea typeface="Open Sans"/>
                <a:cs typeface="Open Sans"/>
                <a:sym typeface="Open Sans"/>
              </a:rPr>
              <a:t>actions</a:t>
            </a:r>
            <a:r>
              <a:rPr lang="en">
                <a:solidFill>
                  <a:srgbClr val="999999"/>
                </a:solidFill>
                <a:latin typeface="Open Sans"/>
                <a:ea typeface="Open Sans"/>
                <a:cs typeface="Open Sans"/>
                <a:sym typeface="Open Sans"/>
              </a:rPr>
              <a:t>, and </a:t>
            </a:r>
            <a:r>
              <a:rPr b="1" lang="en">
                <a:latin typeface="Open Sans"/>
                <a:ea typeface="Open Sans"/>
                <a:cs typeface="Open Sans"/>
                <a:sym typeface="Open Sans"/>
              </a:rPr>
              <a:t>backgrounds</a:t>
            </a:r>
            <a:r>
              <a:rPr lang="en">
                <a:solidFill>
                  <a:srgbClr val="999999"/>
                </a:solidFill>
                <a:latin typeface="Open Sans"/>
                <a:ea typeface="Open Sans"/>
                <a:cs typeface="Open Sans"/>
                <a:sym typeface="Open Sans"/>
              </a:rPr>
              <a:t> </a:t>
            </a:r>
            <a:endParaRPr>
              <a:solidFill>
                <a:srgbClr val="999999"/>
              </a:solidFill>
              <a:latin typeface="Open Sans"/>
              <a:ea typeface="Open Sans"/>
              <a:cs typeface="Open Sans"/>
              <a:sym typeface="Open Sans"/>
            </a:endParaRPr>
          </a:p>
        </p:txBody>
      </p:sp>
      <p:pic>
        <p:nvPicPr>
          <p:cNvPr id="605" name="Google Shape;605;p98" title="face 9.jpeg"/>
          <p:cNvPicPr preferRelativeResize="0"/>
          <p:nvPr/>
        </p:nvPicPr>
        <p:blipFill>
          <a:blip r:embed="rId3">
            <a:alphaModFix/>
          </a:blip>
          <a:stretch>
            <a:fillRect/>
          </a:stretch>
        </p:blipFill>
        <p:spPr>
          <a:xfrm>
            <a:off x="1072500" y="3201673"/>
            <a:ext cx="1827762" cy="3248251"/>
          </a:xfrm>
          <a:prstGeom prst="rect">
            <a:avLst/>
          </a:prstGeom>
          <a:noFill/>
          <a:ln>
            <a:noFill/>
          </a:ln>
        </p:spPr>
      </p:pic>
      <p:pic>
        <p:nvPicPr>
          <p:cNvPr id="606" name="Google Shape;606;p98" title="higher art inspo.jpeg"/>
          <p:cNvPicPr preferRelativeResize="0"/>
          <p:nvPr/>
        </p:nvPicPr>
        <p:blipFill>
          <a:blip r:embed="rId4">
            <a:alphaModFix/>
          </a:blip>
          <a:stretch>
            <a:fillRect/>
          </a:stretch>
        </p:blipFill>
        <p:spPr>
          <a:xfrm>
            <a:off x="5978530" y="3364763"/>
            <a:ext cx="2551269" cy="3189088"/>
          </a:xfrm>
          <a:prstGeom prst="rect">
            <a:avLst/>
          </a:prstGeom>
          <a:noFill/>
          <a:ln>
            <a:noFill/>
          </a:ln>
        </p:spPr>
      </p:pic>
      <p:pic>
        <p:nvPicPr>
          <p:cNvPr id="607" name="Google Shape;607;p98" title="_ (3).jpeg"/>
          <p:cNvPicPr preferRelativeResize="0"/>
          <p:nvPr/>
        </p:nvPicPr>
        <p:blipFill>
          <a:blip r:embed="rId5">
            <a:alphaModFix/>
          </a:blip>
          <a:stretch>
            <a:fillRect/>
          </a:stretch>
        </p:blipFill>
        <p:spPr>
          <a:xfrm>
            <a:off x="3205900" y="3364758"/>
            <a:ext cx="2389880" cy="2987341"/>
          </a:xfrm>
          <a:prstGeom prst="rect">
            <a:avLst/>
          </a:prstGeom>
          <a:noFill/>
          <a:ln>
            <a:noFill/>
          </a:ln>
        </p:spPr>
      </p:pic>
      <p:pic>
        <p:nvPicPr>
          <p:cNvPr id="608" name="Google Shape;608;p98" title="фотопроба Лидии Смирновой на роль Анастасии.jpeg"/>
          <p:cNvPicPr preferRelativeResize="0"/>
          <p:nvPr/>
        </p:nvPicPr>
        <p:blipFill>
          <a:blip r:embed="rId6">
            <a:alphaModFix/>
          </a:blip>
          <a:stretch>
            <a:fillRect/>
          </a:stretch>
        </p:blipFill>
        <p:spPr>
          <a:xfrm>
            <a:off x="1072500" y="191750"/>
            <a:ext cx="1827762" cy="2653738"/>
          </a:xfrm>
          <a:prstGeom prst="rect">
            <a:avLst/>
          </a:prstGeom>
          <a:noFill/>
          <a:ln>
            <a:noFill/>
          </a:ln>
        </p:spPr>
      </p:pic>
      <p:pic>
        <p:nvPicPr>
          <p:cNvPr id="609" name="Google Shape;609;p98" title="_ (2).jpeg"/>
          <p:cNvPicPr preferRelativeResize="0"/>
          <p:nvPr/>
        </p:nvPicPr>
        <p:blipFill>
          <a:blip r:embed="rId7">
            <a:alphaModFix/>
          </a:blip>
          <a:stretch>
            <a:fillRect/>
          </a:stretch>
        </p:blipFill>
        <p:spPr>
          <a:xfrm>
            <a:off x="3233919" y="116077"/>
            <a:ext cx="2333843" cy="2717532"/>
          </a:xfrm>
          <a:prstGeom prst="rect">
            <a:avLst/>
          </a:prstGeom>
          <a:noFill/>
          <a:ln>
            <a:noFill/>
          </a:ln>
        </p:spPr>
      </p:pic>
      <p:pic>
        <p:nvPicPr>
          <p:cNvPr id="610" name="Google Shape;610;p98" title="_.jpeg"/>
          <p:cNvPicPr preferRelativeResize="0"/>
          <p:nvPr/>
        </p:nvPicPr>
        <p:blipFill>
          <a:blip r:embed="rId8">
            <a:alphaModFix/>
          </a:blip>
          <a:stretch>
            <a:fillRect/>
          </a:stretch>
        </p:blipFill>
        <p:spPr>
          <a:xfrm>
            <a:off x="6022376" y="329832"/>
            <a:ext cx="2463567" cy="2503789"/>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99"/>
          <p:cNvSpPr txBox="1"/>
          <p:nvPr/>
        </p:nvSpPr>
        <p:spPr>
          <a:xfrm>
            <a:off x="0" y="6553841"/>
            <a:ext cx="9144000" cy="304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a:solidFill>
                  <a:srgbClr val="999999"/>
                </a:solidFill>
                <a:latin typeface="Open Sans"/>
                <a:ea typeface="Open Sans"/>
                <a:cs typeface="Open Sans"/>
                <a:sym typeface="Open Sans"/>
              </a:rPr>
              <a:t>Find photos for </a:t>
            </a:r>
            <a:r>
              <a:rPr b="1" lang="en">
                <a:latin typeface="Open Sans"/>
                <a:ea typeface="Open Sans"/>
                <a:cs typeface="Open Sans"/>
                <a:sym typeface="Open Sans"/>
              </a:rPr>
              <a:t>people</a:t>
            </a:r>
            <a:r>
              <a:rPr lang="en">
                <a:solidFill>
                  <a:srgbClr val="999999"/>
                </a:solidFill>
                <a:latin typeface="Open Sans"/>
                <a:ea typeface="Open Sans"/>
                <a:cs typeface="Open Sans"/>
                <a:sym typeface="Open Sans"/>
              </a:rPr>
              <a:t>, </a:t>
            </a:r>
            <a:r>
              <a:rPr b="1" lang="en">
                <a:latin typeface="Open Sans"/>
                <a:ea typeface="Open Sans"/>
                <a:cs typeface="Open Sans"/>
                <a:sym typeface="Open Sans"/>
              </a:rPr>
              <a:t>poses</a:t>
            </a:r>
            <a:r>
              <a:rPr lang="en">
                <a:solidFill>
                  <a:srgbClr val="999999"/>
                </a:solidFill>
                <a:latin typeface="Open Sans"/>
                <a:ea typeface="Open Sans"/>
                <a:cs typeface="Open Sans"/>
                <a:sym typeface="Open Sans"/>
              </a:rPr>
              <a:t>, </a:t>
            </a:r>
            <a:r>
              <a:rPr b="1" lang="en">
                <a:latin typeface="Open Sans"/>
                <a:ea typeface="Open Sans"/>
                <a:cs typeface="Open Sans"/>
                <a:sym typeface="Open Sans"/>
              </a:rPr>
              <a:t>actions</a:t>
            </a:r>
            <a:r>
              <a:rPr lang="en">
                <a:solidFill>
                  <a:srgbClr val="999999"/>
                </a:solidFill>
                <a:latin typeface="Open Sans"/>
                <a:ea typeface="Open Sans"/>
                <a:cs typeface="Open Sans"/>
                <a:sym typeface="Open Sans"/>
              </a:rPr>
              <a:t>, and </a:t>
            </a:r>
            <a:r>
              <a:rPr b="1" lang="en">
                <a:latin typeface="Open Sans"/>
                <a:ea typeface="Open Sans"/>
                <a:cs typeface="Open Sans"/>
                <a:sym typeface="Open Sans"/>
              </a:rPr>
              <a:t>backgrounds</a:t>
            </a:r>
            <a:r>
              <a:rPr lang="en">
                <a:solidFill>
                  <a:srgbClr val="999999"/>
                </a:solidFill>
                <a:latin typeface="Open Sans"/>
                <a:ea typeface="Open Sans"/>
                <a:cs typeface="Open Sans"/>
                <a:sym typeface="Open Sans"/>
              </a:rPr>
              <a:t> </a:t>
            </a:r>
            <a:endParaRPr>
              <a:solidFill>
                <a:srgbClr val="999999"/>
              </a:solidFill>
              <a:latin typeface="Open Sans"/>
              <a:ea typeface="Open Sans"/>
              <a:cs typeface="Open Sans"/>
              <a:sym typeface="Open Sans"/>
            </a:endParaRPr>
          </a:p>
        </p:txBody>
      </p:sp>
      <p:pic>
        <p:nvPicPr>
          <p:cNvPr id="616" name="Google Shape;616;p99" title="download.jpg"/>
          <p:cNvPicPr preferRelativeResize="0"/>
          <p:nvPr/>
        </p:nvPicPr>
        <p:blipFill>
          <a:blip r:embed="rId3">
            <a:alphaModFix/>
          </a:blip>
          <a:stretch>
            <a:fillRect/>
          </a:stretch>
        </p:blipFill>
        <p:spPr>
          <a:xfrm>
            <a:off x="1526075" y="227125"/>
            <a:ext cx="2136846" cy="3815797"/>
          </a:xfrm>
          <a:prstGeom prst="rect">
            <a:avLst/>
          </a:prstGeom>
          <a:noFill/>
          <a:ln>
            <a:noFill/>
          </a:ln>
        </p:spPr>
      </p:pic>
      <p:pic>
        <p:nvPicPr>
          <p:cNvPr id="617" name="Google Shape;617;p99" title="download.jpg"/>
          <p:cNvPicPr preferRelativeResize="0"/>
          <p:nvPr/>
        </p:nvPicPr>
        <p:blipFill>
          <a:blip r:embed="rId4">
            <a:alphaModFix/>
          </a:blip>
          <a:stretch>
            <a:fillRect/>
          </a:stretch>
        </p:blipFill>
        <p:spPr>
          <a:xfrm>
            <a:off x="3926186" y="123900"/>
            <a:ext cx="4692610" cy="3122718"/>
          </a:xfrm>
          <a:prstGeom prst="rect">
            <a:avLst/>
          </a:prstGeom>
          <a:noFill/>
          <a:ln>
            <a:noFill/>
          </a:ln>
        </p:spPr>
      </p:pic>
      <p:pic>
        <p:nvPicPr>
          <p:cNvPr id="618" name="Google Shape;618;p99" title="images.jpg"/>
          <p:cNvPicPr preferRelativeResize="0"/>
          <p:nvPr/>
        </p:nvPicPr>
        <p:blipFill>
          <a:blip r:embed="rId5">
            <a:alphaModFix/>
          </a:blip>
          <a:stretch>
            <a:fillRect/>
          </a:stretch>
        </p:blipFill>
        <p:spPr>
          <a:xfrm>
            <a:off x="152400" y="4226213"/>
            <a:ext cx="3510533" cy="2327636"/>
          </a:xfrm>
          <a:prstGeom prst="rect">
            <a:avLst/>
          </a:prstGeom>
          <a:noFill/>
          <a:ln>
            <a:noFill/>
          </a:ln>
        </p:spPr>
      </p:pic>
      <p:pic>
        <p:nvPicPr>
          <p:cNvPr id="619" name="Google Shape;619;p99" title="images.jpg"/>
          <p:cNvPicPr preferRelativeResize="0"/>
          <p:nvPr/>
        </p:nvPicPr>
        <p:blipFill>
          <a:blip r:embed="rId6">
            <a:alphaModFix/>
          </a:blip>
          <a:stretch>
            <a:fillRect/>
          </a:stretch>
        </p:blipFill>
        <p:spPr>
          <a:xfrm>
            <a:off x="3866450" y="3499381"/>
            <a:ext cx="4812058" cy="3054462"/>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pic>
        <p:nvPicPr>
          <p:cNvPr id="624" name="Google Shape;624;p100"/>
          <p:cNvPicPr preferRelativeResize="0"/>
          <p:nvPr/>
        </p:nvPicPr>
        <p:blipFill>
          <a:blip r:embed="rId3">
            <a:alphaModFix/>
          </a:blip>
          <a:stretch>
            <a:fillRect/>
          </a:stretch>
        </p:blipFill>
        <p:spPr>
          <a:xfrm>
            <a:off x="1146097" y="3388650"/>
            <a:ext cx="3799930" cy="2532276"/>
          </a:xfrm>
          <a:prstGeom prst="rect">
            <a:avLst/>
          </a:prstGeom>
          <a:noFill/>
          <a:ln>
            <a:noFill/>
          </a:ln>
        </p:spPr>
      </p:pic>
      <p:sp>
        <p:nvSpPr>
          <p:cNvPr id="625" name="Google Shape;625;p100"/>
          <p:cNvSpPr txBox="1"/>
          <p:nvPr/>
        </p:nvSpPr>
        <p:spPr>
          <a:xfrm>
            <a:off x="0" y="6553841"/>
            <a:ext cx="9144000" cy="304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a:solidFill>
                  <a:srgbClr val="999999"/>
                </a:solidFill>
                <a:latin typeface="Open Sans"/>
                <a:ea typeface="Open Sans"/>
                <a:cs typeface="Open Sans"/>
                <a:sym typeface="Open Sans"/>
              </a:rPr>
              <a:t>Find photos for </a:t>
            </a:r>
            <a:r>
              <a:rPr b="1" lang="en">
                <a:latin typeface="Open Sans"/>
                <a:ea typeface="Open Sans"/>
                <a:cs typeface="Open Sans"/>
                <a:sym typeface="Open Sans"/>
              </a:rPr>
              <a:t>people</a:t>
            </a:r>
            <a:r>
              <a:rPr lang="en">
                <a:solidFill>
                  <a:srgbClr val="999999"/>
                </a:solidFill>
                <a:latin typeface="Open Sans"/>
                <a:ea typeface="Open Sans"/>
                <a:cs typeface="Open Sans"/>
                <a:sym typeface="Open Sans"/>
              </a:rPr>
              <a:t>, </a:t>
            </a:r>
            <a:r>
              <a:rPr b="1" lang="en">
                <a:latin typeface="Open Sans"/>
                <a:ea typeface="Open Sans"/>
                <a:cs typeface="Open Sans"/>
                <a:sym typeface="Open Sans"/>
              </a:rPr>
              <a:t>poses</a:t>
            </a:r>
            <a:r>
              <a:rPr lang="en">
                <a:solidFill>
                  <a:srgbClr val="999999"/>
                </a:solidFill>
                <a:latin typeface="Open Sans"/>
                <a:ea typeface="Open Sans"/>
                <a:cs typeface="Open Sans"/>
                <a:sym typeface="Open Sans"/>
              </a:rPr>
              <a:t>, </a:t>
            </a:r>
            <a:r>
              <a:rPr b="1" lang="en">
                <a:latin typeface="Open Sans"/>
                <a:ea typeface="Open Sans"/>
                <a:cs typeface="Open Sans"/>
                <a:sym typeface="Open Sans"/>
              </a:rPr>
              <a:t>actions</a:t>
            </a:r>
            <a:r>
              <a:rPr lang="en">
                <a:solidFill>
                  <a:srgbClr val="999999"/>
                </a:solidFill>
                <a:latin typeface="Open Sans"/>
                <a:ea typeface="Open Sans"/>
                <a:cs typeface="Open Sans"/>
                <a:sym typeface="Open Sans"/>
              </a:rPr>
              <a:t>, and </a:t>
            </a:r>
            <a:r>
              <a:rPr b="1" lang="en">
                <a:latin typeface="Open Sans"/>
                <a:ea typeface="Open Sans"/>
                <a:cs typeface="Open Sans"/>
                <a:sym typeface="Open Sans"/>
              </a:rPr>
              <a:t>backgrounds</a:t>
            </a:r>
            <a:r>
              <a:rPr lang="en">
                <a:solidFill>
                  <a:srgbClr val="999999"/>
                </a:solidFill>
                <a:latin typeface="Open Sans"/>
                <a:ea typeface="Open Sans"/>
                <a:cs typeface="Open Sans"/>
                <a:sym typeface="Open Sans"/>
              </a:rPr>
              <a:t> </a:t>
            </a:r>
            <a:endParaRPr>
              <a:solidFill>
                <a:srgbClr val="999999"/>
              </a:solidFill>
              <a:latin typeface="Open Sans"/>
              <a:ea typeface="Open Sans"/>
              <a:cs typeface="Open Sans"/>
              <a:sym typeface="Open Sans"/>
            </a:endParaRPr>
          </a:p>
        </p:txBody>
      </p:sp>
      <p:pic>
        <p:nvPicPr>
          <p:cNvPr id="626" name="Google Shape;626;p100" title="IMG_3426.webp"/>
          <p:cNvPicPr preferRelativeResize="0"/>
          <p:nvPr/>
        </p:nvPicPr>
        <p:blipFill>
          <a:blip r:embed="rId4">
            <a:alphaModFix/>
          </a:blip>
          <a:stretch>
            <a:fillRect/>
          </a:stretch>
        </p:blipFill>
        <p:spPr>
          <a:xfrm>
            <a:off x="152400" y="598500"/>
            <a:ext cx="2241274" cy="2398700"/>
          </a:xfrm>
          <a:prstGeom prst="rect">
            <a:avLst/>
          </a:prstGeom>
          <a:noFill/>
          <a:ln>
            <a:noFill/>
          </a:ln>
        </p:spPr>
      </p:pic>
      <p:pic>
        <p:nvPicPr>
          <p:cNvPr id="627" name="Google Shape;627;p100" title="IMG_3427.webp"/>
          <p:cNvPicPr preferRelativeResize="0"/>
          <p:nvPr/>
        </p:nvPicPr>
        <p:blipFill>
          <a:blip r:embed="rId5">
            <a:alphaModFix/>
          </a:blip>
          <a:stretch>
            <a:fillRect/>
          </a:stretch>
        </p:blipFill>
        <p:spPr>
          <a:xfrm>
            <a:off x="2413675" y="122425"/>
            <a:ext cx="2110900" cy="3173401"/>
          </a:xfrm>
          <a:prstGeom prst="rect">
            <a:avLst/>
          </a:prstGeom>
          <a:noFill/>
          <a:ln>
            <a:noFill/>
          </a:ln>
        </p:spPr>
      </p:pic>
      <p:pic>
        <p:nvPicPr>
          <p:cNvPr id="628" name="Google Shape;628;p100" title="_com.apple.Pasteboard.t0od4W.png"/>
          <p:cNvPicPr preferRelativeResize="0"/>
          <p:nvPr/>
        </p:nvPicPr>
        <p:blipFill>
          <a:blip r:embed="rId6">
            <a:alphaModFix/>
          </a:blip>
          <a:stretch>
            <a:fillRect/>
          </a:stretch>
        </p:blipFill>
        <p:spPr>
          <a:xfrm>
            <a:off x="152400" y="3149600"/>
            <a:ext cx="1896351" cy="2717798"/>
          </a:xfrm>
          <a:prstGeom prst="rect">
            <a:avLst/>
          </a:prstGeom>
          <a:noFill/>
          <a:ln>
            <a:noFill/>
          </a:ln>
        </p:spPr>
      </p:pic>
      <p:pic>
        <p:nvPicPr>
          <p:cNvPr id="629" name="Google Shape;629;p100" title="IMG_3429.webp"/>
          <p:cNvPicPr preferRelativeResize="0"/>
          <p:nvPr/>
        </p:nvPicPr>
        <p:blipFill>
          <a:blip r:embed="rId7">
            <a:alphaModFix/>
          </a:blip>
          <a:stretch>
            <a:fillRect/>
          </a:stretch>
        </p:blipFill>
        <p:spPr>
          <a:xfrm>
            <a:off x="4415900" y="279400"/>
            <a:ext cx="2717800" cy="2717800"/>
          </a:xfrm>
          <a:prstGeom prst="rect">
            <a:avLst/>
          </a:prstGeom>
          <a:noFill/>
          <a:ln>
            <a:noFill/>
          </a:ln>
        </p:spPr>
      </p:pic>
      <p:pic>
        <p:nvPicPr>
          <p:cNvPr id="630" name="Google Shape;630;p100"/>
          <p:cNvPicPr preferRelativeResize="0"/>
          <p:nvPr/>
        </p:nvPicPr>
        <p:blipFill>
          <a:blip r:embed="rId8">
            <a:alphaModFix/>
          </a:blip>
          <a:stretch>
            <a:fillRect/>
          </a:stretch>
        </p:blipFill>
        <p:spPr>
          <a:xfrm>
            <a:off x="3875999" y="3522225"/>
            <a:ext cx="2398701" cy="2398701"/>
          </a:xfrm>
          <a:prstGeom prst="rect">
            <a:avLst/>
          </a:prstGeom>
          <a:noFill/>
          <a:ln>
            <a:noFill/>
          </a:ln>
        </p:spPr>
      </p:pic>
      <p:pic>
        <p:nvPicPr>
          <p:cNvPr id="631" name="Google Shape;631;p100"/>
          <p:cNvPicPr preferRelativeResize="0"/>
          <p:nvPr/>
        </p:nvPicPr>
        <p:blipFill>
          <a:blip r:embed="rId9">
            <a:alphaModFix/>
          </a:blip>
          <a:stretch>
            <a:fillRect/>
          </a:stretch>
        </p:blipFill>
        <p:spPr>
          <a:xfrm>
            <a:off x="7133700" y="-1086"/>
            <a:ext cx="1896350" cy="3389723"/>
          </a:xfrm>
          <a:prstGeom prst="rect">
            <a:avLst/>
          </a:prstGeom>
          <a:noFill/>
          <a:ln>
            <a:noFill/>
          </a:ln>
        </p:spPr>
      </p:pic>
      <p:pic>
        <p:nvPicPr>
          <p:cNvPr id="632" name="Google Shape;632;p100"/>
          <p:cNvPicPr preferRelativeResize="0"/>
          <p:nvPr/>
        </p:nvPicPr>
        <p:blipFill>
          <a:blip r:embed="rId10">
            <a:alphaModFix/>
          </a:blip>
          <a:stretch>
            <a:fillRect/>
          </a:stretch>
        </p:blipFill>
        <p:spPr>
          <a:xfrm>
            <a:off x="6613775" y="3429000"/>
            <a:ext cx="2110901" cy="3166351"/>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40" name="Shape 640"/>
        <p:cNvGrpSpPr/>
        <p:nvPr/>
      </p:nvGrpSpPr>
      <p:grpSpPr>
        <a:xfrm>
          <a:off x="0" y="0"/>
          <a:ext cx="0" cy="0"/>
          <a:chOff x="0" y="0"/>
          <a:chExt cx="0" cy="0"/>
        </a:xfrm>
      </p:grpSpPr>
      <p:sp>
        <p:nvSpPr>
          <p:cNvPr id="641" name="Google Shape;641;p102"/>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 Incomplete Manifesto for Growth - Bruce Mau</a:t>
            </a:r>
            <a:endParaRPr/>
          </a:p>
          <a:p>
            <a:pPr indent="0" lvl="0" marL="0" rtl="0" algn="l">
              <a:spcBef>
                <a:spcPts val="0"/>
              </a:spcBef>
              <a:spcAft>
                <a:spcPts val="0"/>
              </a:spcAft>
              <a:buNone/>
            </a:pPr>
            <a:r>
              <a:rPr lang="en" sz="1400"/>
              <a:t>(www.brucemaudesign.com)</a:t>
            </a:r>
            <a:endParaRPr sz="1400"/>
          </a:p>
          <a:p>
            <a:pPr indent="0" lvl="0" marL="0" rtl="0" algn="l">
              <a:spcBef>
                <a:spcPts val="0"/>
              </a:spcBef>
              <a:spcAft>
                <a:spcPts val="0"/>
              </a:spcAft>
              <a:buNone/>
            </a:pPr>
            <a:r>
              <a:t/>
            </a:r>
            <a:endParaRPr/>
          </a:p>
        </p:txBody>
      </p:sp>
      <p:sp>
        <p:nvSpPr>
          <p:cNvPr id="642" name="Google Shape;642;p102"/>
          <p:cNvSpPr txBox="1"/>
          <p:nvPr>
            <p:ph idx="1" type="body"/>
          </p:nvPr>
        </p:nvSpPr>
        <p:spPr>
          <a:xfrm>
            <a:off x="311700" y="2047326"/>
            <a:ext cx="8520600" cy="404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FFFFFF"/>
                </a:solidFill>
              </a:rPr>
              <a:t>2. Forget about good.</a:t>
            </a:r>
            <a:endParaRPr b="1" sz="3000">
              <a:solidFill>
                <a:srgbClr val="FFFFFF"/>
              </a:solidFill>
            </a:endParaRPr>
          </a:p>
          <a:p>
            <a:pPr indent="0" lvl="0" marL="0" rtl="0" algn="l">
              <a:spcBef>
                <a:spcPts val="1600"/>
              </a:spcBef>
              <a:spcAft>
                <a:spcPts val="0"/>
              </a:spcAft>
              <a:buNone/>
            </a:pPr>
            <a:r>
              <a:t/>
            </a:r>
            <a:endParaRPr b="1" sz="3000">
              <a:solidFill>
                <a:srgbClr val="FFFFFF"/>
              </a:solidFill>
            </a:endParaRPr>
          </a:p>
          <a:p>
            <a:pPr indent="0" lvl="0" marL="0" rtl="0" algn="l">
              <a:spcBef>
                <a:spcPts val="1600"/>
              </a:spcBef>
              <a:spcAft>
                <a:spcPts val="0"/>
              </a:spcAft>
              <a:buNone/>
            </a:pPr>
            <a:r>
              <a:rPr lang="en" sz="3000"/>
              <a:t>Good is a known quantity. Good is what we all agree on. Growth is not necessarily good. Growth is an exploration of unlit recesses that may or may not yield to our research. As long as you stick to good you'll never have real growth.</a:t>
            </a:r>
            <a:endParaRPr sz="3000"/>
          </a:p>
          <a:p>
            <a:pPr indent="0" lvl="0" marL="0" rtl="0" algn="l">
              <a:spcBef>
                <a:spcPts val="1600"/>
              </a:spcBef>
              <a:spcAft>
                <a:spcPts val="0"/>
              </a:spcAft>
              <a:buNone/>
            </a:pPr>
            <a:r>
              <a:t/>
            </a:r>
            <a:endParaRPr sz="3000"/>
          </a:p>
          <a:p>
            <a:pPr indent="0" lvl="0" marL="0" rtl="0" algn="l">
              <a:spcBef>
                <a:spcPts val="1600"/>
              </a:spcBef>
              <a:spcAft>
                <a:spcPts val="0"/>
              </a:spcAft>
              <a:buNone/>
            </a:pPr>
            <a:r>
              <a:t/>
            </a:r>
            <a:endParaRPr sz="3000"/>
          </a:p>
          <a:p>
            <a:pPr indent="0" lvl="0" marL="0" rtl="0" algn="l">
              <a:spcBef>
                <a:spcPts val="1600"/>
              </a:spcBef>
              <a:spcAft>
                <a:spcPts val="1600"/>
              </a:spcAft>
              <a:buNone/>
            </a:pPr>
            <a:r>
              <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id="647" name="Google Shape;647;p103"/>
          <p:cNvSpPr txBox="1"/>
          <p:nvPr/>
        </p:nvSpPr>
        <p:spPr>
          <a:xfrm>
            <a:off x="127000" y="0"/>
            <a:ext cx="5969100" cy="342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contour drawing</a:t>
            </a:r>
            <a:endParaRPr sz="4800">
              <a:solidFill>
                <a:srgbClr val="FFFFFF"/>
              </a:solidFill>
              <a:latin typeface="Oswald"/>
              <a:ea typeface="Oswald"/>
              <a:cs typeface="Oswald"/>
              <a:sym typeface="Oswald"/>
            </a:endParaRPr>
          </a:p>
          <a:p>
            <a:pPr indent="0" lvl="0" marL="0" rtl="0" algn="ctr">
              <a:spcBef>
                <a:spcPts val="0"/>
              </a:spcBef>
              <a:spcAft>
                <a:spcPts val="0"/>
              </a:spcAft>
              <a:buNone/>
            </a:pPr>
            <a:r>
              <a:t/>
            </a:r>
            <a:endParaRPr sz="4800">
              <a:solidFill>
                <a:srgbClr val="FFFFFF"/>
              </a:solidFill>
              <a:latin typeface="Oswald"/>
              <a:ea typeface="Oswald"/>
              <a:cs typeface="Oswald"/>
              <a:sym typeface="Oswald"/>
            </a:endParaRPr>
          </a:p>
          <a:p>
            <a:pPr indent="0" lvl="0" marL="0" rtl="0" algn="ctr">
              <a:spcBef>
                <a:spcPts val="0"/>
              </a:spcBef>
              <a:spcAft>
                <a:spcPts val="0"/>
              </a:spcAft>
              <a:buNone/>
            </a:pPr>
            <a:r>
              <a:rPr lang="en" sz="3600">
                <a:solidFill>
                  <a:srgbClr val="AAAAAA"/>
                </a:solidFill>
                <a:latin typeface="Average"/>
                <a:ea typeface="Average"/>
                <a:cs typeface="Average"/>
                <a:sym typeface="Average"/>
              </a:rPr>
              <a:t>drawing the edges and outlines</a:t>
            </a:r>
            <a:endParaRPr sz="4800">
              <a:solidFill>
                <a:srgbClr val="FFFFFF"/>
              </a:solidFill>
              <a:latin typeface="Oswald"/>
              <a:ea typeface="Oswald"/>
              <a:cs typeface="Oswald"/>
              <a:sym typeface="Oswald"/>
            </a:endParaRPr>
          </a:p>
        </p:txBody>
      </p:sp>
      <p:sp>
        <p:nvSpPr>
          <p:cNvPr id="648" name="Google Shape;648;p103"/>
          <p:cNvSpPr txBox="1"/>
          <p:nvPr/>
        </p:nvSpPr>
        <p:spPr>
          <a:xfrm>
            <a:off x="6096000" y="0"/>
            <a:ext cx="3048000" cy="6858000"/>
          </a:xfrm>
          <a:prstGeom prst="rect">
            <a:avLst/>
          </a:prstGeom>
          <a:noFill/>
          <a:ln>
            <a:noFill/>
          </a:ln>
        </p:spPr>
        <p:txBody>
          <a:bodyPr anchorCtr="0" anchor="ctr" bIns="91425" lIns="91425" spcFirstLastPara="1" rIns="91425" wrap="square" tIns="91425">
            <a:noAutofit/>
          </a:bodyPr>
          <a:lstStyle/>
          <a:p>
            <a:pPr indent="0" lvl="0" marL="0" rtl="1" algn="ctr">
              <a:spcBef>
                <a:spcPts val="0"/>
              </a:spcBef>
              <a:spcAft>
                <a:spcPts val="0"/>
              </a:spcAft>
              <a:buNone/>
            </a:pPr>
            <a:r>
              <a:rPr lang="en" sz="1900">
                <a:solidFill>
                  <a:srgbClr val="AAAAAA"/>
                </a:solidFill>
                <a:latin typeface="Average"/>
                <a:ea typeface="Average"/>
                <a:cs typeface="Average"/>
                <a:sym typeface="Average"/>
              </a:rPr>
              <a:t>رسم كفاف</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轮廓图</a:t>
            </a:r>
            <a:endParaRPr sz="1900">
              <a:solidFill>
                <a:srgbClr val="AAAAAA"/>
              </a:solidFill>
              <a:latin typeface="Average"/>
              <a:ea typeface="Average"/>
              <a:cs typeface="Average"/>
              <a:sym typeface="Average"/>
            </a:endParaRPr>
          </a:p>
          <a:p>
            <a:pPr indent="0" lvl="0" marL="0" rtl="1" algn="ctr">
              <a:spcBef>
                <a:spcPts val="0"/>
              </a:spcBef>
              <a:spcAft>
                <a:spcPts val="0"/>
              </a:spcAft>
              <a:buNone/>
            </a:pPr>
            <a:r>
              <a:rPr lang="en" sz="1900">
                <a:solidFill>
                  <a:srgbClr val="AAAAAA"/>
                </a:solidFill>
                <a:latin typeface="Average"/>
                <a:ea typeface="Average"/>
                <a:cs typeface="Average"/>
                <a:sym typeface="Average"/>
              </a:rPr>
              <a:t>طراحی کانتور</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윤곽 그리기</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Pagguhit ng contour</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Контурний малюнок</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Vizatim i konturit</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Եզրագծային գծագրում</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Contourtekening</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Dessin de contour</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Konturzeichnung</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समोच्च रेखाचित्र</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等高線描画</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xêzkirina konturê</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समोच्च रेखाचित्र</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کنټور رسمول</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ਕੰਟੋਰ ਡਰਾਇੰਗ</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Desenho de contorno</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Контурный рисунок</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Sawir sawireed</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dibujo de contorno</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Mchoro wa contour</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การวาดรูปร่าง</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Kontur çizimi</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Vẽ đường viền</a:t>
            </a:r>
            <a:endParaRPr sz="1800">
              <a:solidFill>
                <a:schemeClr val="accent3"/>
              </a:solidFill>
              <a:latin typeface="Average"/>
              <a:ea typeface="Average"/>
              <a:cs typeface="Average"/>
              <a:sym typeface="Average"/>
            </a:endParaRPr>
          </a:p>
        </p:txBody>
      </p:sp>
      <p:grpSp>
        <p:nvGrpSpPr>
          <p:cNvPr id="649" name="Google Shape;649;p103"/>
          <p:cNvGrpSpPr/>
          <p:nvPr/>
        </p:nvGrpSpPr>
        <p:grpSpPr>
          <a:xfrm>
            <a:off x="1157063" y="3429000"/>
            <a:ext cx="3908975" cy="3429002"/>
            <a:chOff x="464525" y="3429000"/>
            <a:chExt cx="3908975" cy="3429002"/>
          </a:xfrm>
        </p:grpSpPr>
        <p:pic>
          <p:nvPicPr>
            <p:cNvPr descr="drawingShading-Lara Scholz-Stravinsky-Fall 2016.jpg" id="650" name="Google Shape;650;p103"/>
            <p:cNvPicPr preferRelativeResize="0"/>
            <p:nvPr/>
          </p:nvPicPr>
          <p:blipFill>
            <a:blip r:embed="rId3">
              <a:alphaModFix/>
            </a:blip>
            <a:stretch>
              <a:fillRect/>
            </a:stretch>
          </p:blipFill>
          <p:spPr>
            <a:xfrm>
              <a:off x="464525" y="3429000"/>
              <a:ext cx="2705713" cy="3429002"/>
            </a:xfrm>
            <a:prstGeom prst="rect">
              <a:avLst/>
            </a:prstGeom>
            <a:noFill/>
            <a:ln>
              <a:noFill/>
            </a:ln>
          </p:spPr>
        </p:pic>
        <p:cxnSp>
          <p:nvCxnSpPr>
            <p:cNvPr id="651" name="Google Shape;651;p103"/>
            <p:cNvCxnSpPr/>
            <p:nvPr/>
          </p:nvCxnSpPr>
          <p:spPr>
            <a:xfrm flipH="1">
              <a:off x="2884600" y="3579475"/>
              <a:ext cx="1488900" cy="893100"/>
            </a:xfrm>
            <a:prstGeom prst="straightConnector1">
              <a:avLst/>
            </a:prstGeom>
            <a:noFill/>
            <a:ln cap="flat" cmpd="sng" w="38100">
              <a:solidFill>
                <a:srgbClr val="FF0000"/>
              </a:solidFill>
              <a:prstDash val="solid"/>
              <a:round/>
              <a:headEnd len="med" w="med" type="none"/>
              <a:tailEnd len="med" w="med" type="triangle"/>
            </a:ln>
          </p:spPr>
        </p:cxnSp>
      </p:gr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p104"/>
          <p:cNvSpPr txBox="1"/>
          <p:nvPr/>
        </p:nvSpPr>
        <p:spPr>
          <a:xfrm>
            <a:off x="127000" y="0"/>
            <a:ext cx="5969100" cy="342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detail</a:t>
            </a:r>
            <a:endParaRPr sz="4800">
              <a:solidFill>
                <a:srgbClr val="FFFFFF"/>
              </a:solidFill>
              <a:latin typeface="Oswald"/>
              <a:ea typeface="Oswald"/>
              <a:cs typeface="Oswald"/>
              <a:sym typeface="Oswald"/>
            </a:endParaRPr>
          </a:p>
          <a:p>
            <a:pPr indent="0" lvl="0" marL="0" rtl="0" algn="ctr">
              <a:spcBef>
                <a:spcPts val="0"/>
              </a:spcBef>
              <a:spcAft>
                <a:spcPts val="0"/>
              </a:spcAft>
              <a:buNone/>
            </a:pPr>
            <a:r>
              <a:t/>
            </a:r>
            <a:endParaRPr sz="4800">
              <a:solidFill>
                <a:srgbClr val="FFFFFF"/>
              </a:solidFill>
              <a:latin typeface="Oswald"/>
              <a:ea typeface="Oswald"/>
              <a:cs typeface="Oswald"/>
              <a:sym typeface="Oswald"/>
            </a:endParaRPr>
          </a:p>
          <a:p>
            <a:pPr indent="0" lvl="0" marL="0" rtl="0" algn="ctr">
              <a:spcBef>
                <a:spcPts val="0"/>
              </a:spcBef>
              <a:spcAft>
                <a:spcPts val="0"/>
              </a:spcAft>
              <a:buNone/>
            </a:pPr>
            <a:r>
              <a:rPr lang="en" sz="3600">
                <a:solidFill>
                  <a:srgbClr val="AAAAAA"/>
                </a:solidFill>
                <a:latin typeface="Average"/>
                <a:ea typeface="Average"/>
                <a:cs typeface="Average"/>
                <a:sym typeface="Average"/>
              </a:rPr>
              <a:t>small, important parts of a drawing</a:t>
            </a:r>
            <a:endParaRPr sz="4800">
              <a:solidFill>
                <a:srgbClr val="FFFFFF"/>
              </a:solidFill>
              <a:latin typeface="Oswald"/>
              <a:ea typeface="Oswald"/>
              <a:cs typeface="Oswald"/>
              <a:sym typeface="Oswald"/>
            </a:endParaRPr>
          </a:p>
        </p:txBody>
      </p:sp>
      <p:sp>
        <p:nvSpPr>
          <p:cNvPr id="657" name="Google Shape;657;p104"/>
          <p:cNvSpPr txBox="1"/>
          <p:nvPr/>
        </p:nvSpPr>
        <p:spPr>
          <a:xfrm>
            <a:off x="6096000" y="0"/>
            <a:ext cx="3048000" cy="6858000"/>
          </a:xfrm>
          <a:prstGeom prst="rect">
            <a:avLst/>
          </a:prstGeom>
          <a:noFill/>
          <a:ln>
            <a:noFill/>
          </a:ln>
        </p:spPr>
        <p:txBody>
          <a:bodyPr anchorCtr="0" anchor="ctr" bIns="91425" lIns="91425" spcFirstLastPara="1" rIns="91425" wrap="square" tIns="91425">
            <a:noAutofit/>
          </a:bodyPr>
          <a:lstStyle/>
          <a:p>
            <a:pPr indent="0" lvl="0" marL="0" rtl="1" algn="ctr">
              <a:spcBef>
                <a:spcPts val="0"/>
              </a:spcBef>
              <a:spcAft>
                <a:spcPts val="0"/>
              </a:spcAft>
              <a:buNone/>
            </a:pPr>
            <a:r>
              <a:rPr lang="en" sz="1900">
                <a:solidFill>
                  <a:srgbClr val="AAAAAA"/>
                </a:solidFill>
                <a:latin typeface="Average"/>
                <a:ea typeface="Average"/>
                <a:cs typeface="Average"/>
                <a:sym typeface="Average"/>
              </a:rPr>
              <a:t>التفاصيل</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细节</a:t>
            </a:r>
            <a:endParaRPr sz="1900">
              <a:solidFill>
                <a:srgbClr val="AAAAAA"/>
              </a:solidFill>
              <a:latin typeface="Average"/>
              <a:ea typeface="Average"/>
              <a:cs typeface="Average"/>
              <a:sym typeface="Average"/>
            </a:endParaRPr>
          </a:p>
          <a:p>
            <a:pPr indent="0" lvl="0" marL="0" rtl="1" algn="ctr">
              <a:spcBef>
                <a:spcPts val="0"/>
              </a:spcBef>
              <a:spcAft>
                <a:spcPts val="0"/>
              </a:spcAft>
              <a:buNone/>
            </a:pPr>
            <a:r>
              <a:rPr lang="en" sz="1900">
                <a:solidFill>
                  <a:srgbClr val="AAAAAA"/>
                </a:solidFill>
                <a:latin typeface="Average"/>
                <a:ea typeface="Average"/>
                <a:cs typeface="Average"/>
                <a:sym typeface="Average"/>
              </a:rPr>
              <a:t>جزئیات</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세부 사항</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Detalye</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Деталь</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Detaj</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Մանրամասն</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Detail</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Détail</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Detail</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विवरण</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詳細</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Hûrî</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विस्तार</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تفصیل</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ਵੇਰਵੇ</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Detalhe</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Деталь</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Faahfaahin</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Detalle</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Maelezo</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รายละเอียด</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Detay</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Chi tiết</a:t>
            </a:r>
            <a:endParaRPr sz="1800">
              <a:solidFill>
                <a:schemeClr val="accent3"/>
              </a:solidFill>
              <a:latin typeface="Average"/>
              <a:ea typeface="Average"/>
              <a:cs typeface="Average"/>
              <a:sym typeface="Average"/>
            </a:endParaRPr>
          </a:p>
        </p:txBody>
      </p:sp>
      <p:pic>
        <p:nvPicPr>
          <p:cNvPr descr="drawingShading-Lara Scholz-Stravinsky-Fall 2016.jpg" id="658" name="Google Shape;658;p104"/>
          <p:cNvPicPr preferRelativeResize="0"/>
          <p:nvPr/>
        </p:nvPicPr>
        <p:blipFill rotWithShape="1">
          <a:blip r:embed="rId3">
            <a:alphaModFix/>
          </a:blip>
          <a:srcRect b="61913" l="11551" r="0" t="0"/>
          <a:stretch/>
        </p:blipFill>
        <p:spPr>
          <a:xfrm>
            <a:off x="0" y="3429000"/>
            <a:ext cx="6096126" cy="3429002"/>
          </a:xfrm>
          <a:prstGeom prst="rect">
            <a:avLst/>
          </a:prstGeom>
          <a:noFill/>
          <a:ln>
            <a:noFill/>
          </a:ln>
        </p:spPr>
      </p:pic>
      <p:cxnSp>
        <p:nvCxnSpPr>
          <p:cNvPr id="659" name="Google Shape;659;p104"/>
          <p:cNvCxnSpPr/>
          <p:nvPr/>
        </p:nvCxnSpPr>
        <p:spPr>
          <a:xfrm>
            <a:off x="598725" y="4453450"/>
            <a:ext cx="1354200" cy="0"/>
          </a:xfrm>
          <a:prstGeom prst="straightConnector1">
            <a:avLst/>
          </a:prstGeom>
          <a:noFill/>
          <a:ln cap="flat" cmpd="sng" w="38100">
            <a:solidFill>
              <a:srgbClr val="FF0000"/>
            </a:solidFill>
            <a:prstDash val="solid"/>
            <a:round/>
            <a:headEnd len="med" w="med" type="none"/>
            <a:tailEnd len="med" w="med" type="triangle"/>
          </a:ln>
        </p:spPr>
      </p:cxn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105"/>
          <p:cNvSpPr txBox="1"/>
          <p:nvPr/>
        </p:nvSpPr>
        <p:spPr>
          <a:xfrm>
            <a:off x="127000" y="0"/>
            <a:ext cx="5969100" cy="342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shading</a:t>
            </a:r>
            <a:endParaRPr sz="4800">
              <a:solidFill>
                <a:srgbClr val="FFFFFF"/>
              </a:solidFill>
              <a:latin typeface="Oswald"/>
              <a:ea typeface="Oswald"/>
              <a:cs typeface="Oswald"/>
              <a:sym typeface="Oswald"/>
            </a:endParaRPr>
          </a:p>
          <a:p>
            <a:pPr indent="0" lvl="0" marL="0" rtl="0" algn="ctr">
              <a:spcBef>
                <a:spcPts val="0"/>
              </a:spcBef>
              <a:spcAft>
                <a:spcPts val="0"/>
              </a:spcAft>
              <a:buNone/>
            </a:pPr>
            <a:r>
              <a:t/>
            </a:r>
            <a:endParaRPr sz="4800">
              <a:solidFill>
                <a:srgbClr val="FFFFFF"/>
              </a:solidFill>
              <a:latin typeface="Oswald"/>
              <a:ea typeface="Oswald"/>
              <a:cs typeface="Oswald"/>
              <a:sym typeface="Oswald"/>
            </a:endParaRPr>
          </a:p>
          <a:p>
            <a:pPr indent="0" lvl="0" marL="0" rtl="0" algn="ctr">
              <a:spcBef>
                <a:spcPts val="0"/>
              </a:spcBef>
              <a:spcAft>
                <a:spcPts val="0"/>
              </a:spcAft>
              <a:buNone/>
            </a:pPr>
            <a:r>
              <a:rPr lang="en" sz="3600">
                <a:solidFill>
                  <a:srgbClr val="AAAAAA"/>
                </a:solidFill>
                <a:latin typeface="Average"/>
                <a:ea typeface="Average"/>
                <a:cs typeface="Average"/>
                <a:sym typeface="Average"/>
              </a:rPr>
              <a:t>drawing with white, black, and greys</a:t>
            </a:r>
            <a:endParaRPr sz="4800">
              <a:solidFill>
                <a:srgbClr val="FFFFFF"/>
              </a:solidFill>
              <a:latin typeface="Oswald"/>
              <a:ea typeface="Oswald"/>
              <a:cs typeface="Oswald"/>
              <a:sym typeface="Oswald"/>
            </a:endParaRPr>
          </a:p>
        </p:txBody>
      </p:sp>
      <p:sp>
        <p:nvSpPr>
          <p:cNvPr id="665" name="Google Shape;665;p105"/>
          <p:cNvSpPr txBox="1"/>
          <p:nvPr/>
        </p:nvSpPr>
        <p:spPr>
          <a:xfrm>
            <a:off x="6096000" y="0"/>
            <a:ext cx="3048000" cy="6858000"/>
          </a:xfrm>
          <a:prstGeom prst="rect">
            <a:avLst/>
          </a:prstGeom>
          <a:noFill/>
          <a:ln>
            <a:noFill/>
          </a:ln>
        </p:spPr>
        <p:txBody>
          <a:bodyPr anchorCtr="0" anchor="ctr" bIns="91425" lIns="91425" spcFirstLastPara="1" rIns="91425" wrap="square" tIns="91425">
            <a:noAutofit/>
          </a:bodyPr>
          <a:lstStyle/>
          <a:p>
            <a:pPr indent="0" lvl="0" marL="0" rtl="1" algn="ctr">
              <a:spcBef>
                <a:spcPts val="0"/>
              </a:spcBef>
              <a:spcAft>
                <a:spcPts val="0"/>
              </a:spcAft>
              <a:buNone/>
            </a:pPr>
            <a:r>
              <a:rPr lang="en" sz="1900">
                <a:solidFill>
                  <a:srgbClr val="AAAAAA"/>
                </a:solidFill>
                <a:latin typeface="Average"/>
                <a:ea typeface="Average"/>
                <a:cs typeface="Average"/>
                <a:sym typeface="Average"/>
              </a:rPr>
              <a:t>تظليل</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阴影</a:t>
            </a:r>
            <a:endParaRPr sz="1900">
              <a:solidFill>
                <a:srgbClr val="AAAAAA"/>
              </a:solidFill>
              <a:latin typeface="Average"/>
              <a:ea typeface="Average"/>
              <a:cs typeface="Average"/>
              <a:sym typeface="Average"/>
            </a:endParaRPr>
          </a:p>
          <a:p>
            <a:pPr indent="0" lvl="0" marL="0" rtl="1" algn="ctr">
              <a:spcBef>
                <a:spcPts val="0"/>
              </a:spcBef>
              <a:spcAft>
                <a:spcPts val="0"/>
              </a:spcAft>
              <a:buNone/>
            </a:pPr>
            <a:r>
              <a:rPr lang="en" sz="1900">
                <a:solidFill>
                  <a:srgbClr val="AAAAAA"/>
                </a:solidFill>
                <a:latin typeface="Average"/>
                <a:ea typeface="Average"/>
                <a:cs typeface="Average"/>
                <a:sym typeface="Average"/>
              </a:rPr>
              <a:t>سایه زدن</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농담</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Pagtatabing</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Розтушовування</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Hijezim</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Ստվերում</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Schaduw</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Ombres</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Schattierung</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लकीर खींचने की क्रिया</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シェーディング</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Shading</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छायांकन</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سیوري کول</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ਸ਼ੈਡਿੰਗ</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Sombreamento</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Затенение</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hadhaynta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Sombreado</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Kuweka kivuli</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การแรเงา</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Gölgeleme</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Bóng mát</a:t>
            </a:r>
            <a:endParaRPr sz="1800">
              <a:solidFill>
                <a:schemeClr val="accent3"/>
              </a:solidFill>
              <a:latin typeface="Average"/>
              <a:ea typeface="Average"/>
              <a:cs typeface="Average"/>
              <a:sym typeface="Average"/>
            </a:endParaRPr>
          </a:p>
        </p:txBody>
      </p:sp>
      <p:pic>
        <p:nvPicPr>
          <p:cNvPr id="666" name="Google Shape;666;p105"/>
          <p:cNvPicPr preferRelativeResize="0"/>
          <p:nvPr/>
        </p:nvPicPr>
        <p:blipFill>
          <a:blip r:embed="rId3">
            <a:alphaModFix/>
          </a:blip>
          <a:stretch>
            <a:fillRect/>
          </a:stretch>
        </p:blipFill>
        <p:spPr>
          <a:xfrm>
            <a:off x="3217416" y="3706345"/>
            <a:ext cx="2878682" cy="2197445"/>
          </a:xfrm>
          <a:prstGeom prst="rect">
            <a:avLst/>
          </a:prstGeom>
          <a:noFill/>
          <a:ln>
            <a:noFill/>
          </a:ln>
        </p:spPr>
      </p:pic>
      <p:pic>
        <p:nvPicPr>
          <p:cNvPr id="667" name="Google Shape;667;p105"/>
          <p:cNvPicPr preferRelativeResize="0"/>
          <p:nvPr/>
        </p:nvPicPr>
        <p:blipFill>
          <a:blip r:embed="rId4">
            <a:alphaModFix/>
          </a:blip>
          <a:stretch>
            <a:fillRect/>
          </a:stretch>
        </p:blipFill>
        <p:spPr>
          <a:xfrm>
            <a:off x="127000" y="3706329"/>
            <a:ext cx="2878697" cy="2202498"/>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p106"/>
          <p:cNvSpPr txBox="1"/>
          <p:nvPr/>
        </p:nvSpPr>
        <p:spPr>
          <a:xfrm>
            <a:off x="127000" y="0"/>
            <a:ext cx="5969100" cy="342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smoothness</a:t>
            </a:r>
            <a:endParaRPr sz="4800">
              <a:solidFill>
                <a:srgbClr val="FFFFFF"/>
              </a:solidFill>
              <a:latin typeface="Oswald"/>
              <a:ea typeface="Oswald"/>
              <a:cs typeface="Oswald"/>
              <a:sym typeface="Oswald"/>
            </a:endParaRPr>
          </a:p>
          <a:p>
            <a:pPr indent="0" lvl="0" marL="0" rtl="0" algn="ctr">
              <a:spcBef>
                <a:spcPts val="0"/>
              </a:spcBef>
              <a:spcAft>
                <a:spcPts val="0"/>
              </a:spcAft>
              <a:buNone/>
            </a:pPr>
            <a:r>
              <a:t/>
            </a:r>
            <a:endParaRPr sz="4800">
              <a:solidFill>
                <a:srgbClr val="FFFFFF"/>
              </a:solidFill>
              <a:latin typeface="Oswald"/>
              <a:ea typeface="Oswald"/>
              <a:cs typeface="Oswald"/>
              <a:sym typeface="Oswald"/>
            </a:endParaRPr>
          </a:p>
          <a:p>
            <a:pPr indent="0" lvl="0" marL="0" rtl="0" algn="ctr">
              <a:spcBef>
                <a:spcPts val="0"/>
              </a:spcBef>
              <a:spcAft>
                <a:spcPts val="0"/>
              </a:spcAft>
              <a:buNone/>
            </a:pPr>
            <a:r>
              <a:rPr lang="en" sz="3600">
                <a:solidFill>
                  <a:srgbClr val="AAAAAA"/>
                </a:solidFill>
                <a:latin typeface="Average"/>
                <a:ea typeface="Average"/>
                <a:cs typeface="Average"/>
                <a:sym typeface="Average"/>
              </a:rPr>
              <a:t>drawing cleanly, with no bumps</a:t>
            </a:r>
            <a:endParaRPr sz="4800">
              <a:solidFill>
                <a:srgbClr val="FFFFFF"/>
              </a:solidFill>
              <a:latin typeface="Oswald"/>
              <a:ea typeface="Oswald"/>
              <a:cs typeface="Oswald"/>
              <a:sym typeface="Oswald"/>
            </a:endParaRPr>
          </a:p>
        </p:txBody>
      </p:sp>
      <p:sp>
        <p:nvSpPr>
          <p:cNvPr id="673" name="Google Shape;673;p106"/>
          <p:cNvSpPr txBox="1"/>
          <p:nvPr/>
        </p:nvSpPr>
        <p:spPr>
          <a:xfrm>
            <a:off x="6096000" y="0"/>
            <a:ext cx="3048000" cy="6858000"/>
          </a:xfrm>
          <a:prstGeom prst="rect">
            <a:avLst/>
          </a:prstGeom>
          <a:noFill/>
          <a:ln>
            <a:noFill/>
          </a:ln>
        </p:spPr>
        <p:txBody>
          <a:bodyPr anchorCtr="0" anchor="ctr" bIns="91425" lIns="91425" spcFirstLastPara="1" rIns="91425" wrap="square" tIns="91425">
            <a:noAutofit/>
          </a:bodyPr>
          <a:lstStyle/>
          <a:p>
            <a:pPr indent="0" lvl="0" marL="0" rtl="1" algn="ctr">
              <a:spcBef>
                <a:spcPts val="0"/>
              </a:spcBef>
              <a:spcAft>
                <a:spcPts val="0"/>
              </a:spcAft>
              <a:buNone/>
            </a:pPr>
            <a:r>
              <a:rPr lang="en" sz="1900">
                <a:solidFill>
                  <a:srgbClr val="AAAAAA"/>
                </a:solidFill>
                <a:latin typeface="Average"/>
                <a:ea typeface="Average"/>
                <a:cs typeface="Average"/>
                <a:sym typeface="Average"/>
              </a:rPr>
              <a:t>نعومة</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光滑度</a:t>
            </a:r>
            <a:endParaRPr sz="1900">
              <a:solidFill>
                <a:srgbClr val="AAAAAA"/>
              </a:solidFill>
              <a:latin typeface="Average"/>
              <a:ea typeface="Average"/>
              <a:cs typeface="Average"/>
              <a:sym typeface="Average"/>
            </a:endParaRPr>
          </a:p>
          <a:p>
            <a:pPr indent="0" lvl="0" marL="0" rtl="1" algn="ctr">
              <a:spcBef>
                <a:spcPts val="0"/>
              </a:spcBef>
              <a:spcAft>
                <a:spcPts val="0"/>
              </a:spcAft>
              <a:buNone/>
            </a:pPr>
            <a:r>
              <a:rPr lang="en" sz="1900">
                <a:solidFill>
                  <a:srgbClr val="AAAAAA"/>
                </a:solidFill>
                <a:latin typeface="Average"/>
                <a:ea typeface="Average"/>
                <a:cs typeface="Average"/>
                <a:sym typeface="Average"/>
              </a:rPr>
              <a:t>صافی</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부드러움</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Kakinisan</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Гладкість</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Butësia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Հարթություն</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Gladheid</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Douceur</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Glätte</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चिकनाई</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滑らかさ</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Smoothness</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चिल्लोपन</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نرموالی</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ਨਿਰਵਿਘਨਤਾ</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Suavidade</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Гладкость</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Jilicsanaan</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Suavidad</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Ulaini</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ความเรียบเนียน</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Pürüzsüzlük</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Độ mịn</a:t>
            </a:r>
            <a:endParaRPr sz="1800">
              <a:solidFill>
                <a:schemeClr val="accent3"/>
              </a:solidFill>
              <a:latin typeface="Average"/>
              <a:ea typeface="Average"/>
              <a:cs typeface="Average"/>
              <a:sym typeface="Average"/>
            </a:endParaRPr>
          </a:p>
        </p:txBody>
      </p:sp>
      <p:pic>
        <p:nvPicPr>
          <p:cNvPr id="674" name="Google Shape;674;p106"/>
          <p:cNvPicPr preferRelativeResize="0"/>
          <p:nvPr/>
        </p:nvPicPr>
        <p:blipFill>
          <a:blip r:embed="rId3">
            <a:alphaModFix/>
          </a:blip>
          <a:stretch>
            <a:fillRect/>
          </a:stretch>
        </p:blipFill>
        <p:spPr>
          <a:xfrm>
            <a:off x="210025" y="3429000"/>
            <a:ext cx="2606050" cy="3429000"/>
          </a:xfrm>
          <a:prstGeom prst="rect">
            <a:avLst/>
          </a:prstGeom>
          <a:noFill/>
          <a:ln>
            <a:noFill/>
          </a:ln>
        </p:spPr>
      </p:pic>
      <p:pic>
        <p:nvPicPr>
          <p:cNvPr id="675" name="Google Shape;675;p106"/>
          <p:cNvPicPr preferRelativeResize="0"/>
          <p:nvPr/>
        </p:nvPicPr>
        <p:blipFill>
          <a:blip r:embed="rId4">
            <a:alphaModFix/>
          </a:blip>
          <a:stretch>
            <a:fillRect/>
          </a:stretch>
        </p:blipFill>
        <p:spPr>
          <a:xfrm>
            <a:off x="3268824" y="3428998"/>
            <a:ext cx="2606050" cy="3429003"/>
          </a:xfrm>
          <a:prstGeom prst="rect">
            <a:avLst/>
          </a:prstGeom>
          <a:noFill/>
          <a:ln>
            <a:noFill/>
          </a:ln>
        </p:spPr>
      </p:pic>
      <p:cxnSp>
        <p:nvCxnSpPr>
          <p:cNvPr id="676" name="Google Shape;676;p106"/>
          <p:cNvCxnSpPr/>
          <p:nvPr/>
        </p:nvCxnSpPr>
        <p:spPr>
          <a:xfrm>
            <a:off x="2409259" y="5143500"/>
            <a:ext cx="1404600" cy="0"/>
          </a:xfrm>
          <a:prstGeom prst="straightConnector1">
            <a:avLst/>
          </a:prstGeom>
          <a:noFill/>
          <a:ln cap="flat" cmpd="sng" w="38100">
            <a:solidFill>
              <a:srgbClr val="FF0000"/>
            </a:solidFill>
            <a:prstDash val="solid"/>
            <a:round/>
            <a:headEnd len="med" w="med" type="none"/>
            <a:tailEnd len="med" w="med" type="triangl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44"/>
          <p:cNvSpPr txBox="1"/>
          <p:nvPr/>
        </p:nvSpPr>
        <p:spPr>
          <a:xfrm>
            <a:off x="6858000" y="100"/>
            <a:ext cx="2286000" cy="6858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2400">
                <a:solidFill>
                  <a:srgbClr val="FFFFFF"/>
                </a:solidFill>
                <a:latin typeface="Cabin"/>
                <a:ea typeface="Cabin"/>
                <a:cs typeface="Cabin"/>
                <a:sym typeface="Cabin"/>
              </a:rPr>
              <a:t>Lui Ferreyra</a:t>
            </a:r>
            <a:endParaRPr i="1" sz="2400">
              <a:solidFill>
                <a:srgbClr val="CCCCCC"/>
              </a:solidFill>
              <a:latin typeface="Cabin"/>
              <a:ea typeface="Cabin"/>
              <a:cs typeface="Cabin"/>
              <a:sym typeface="Cabin"/>
            </a:endParaRPr>
          </a:p>
          <a:p>
            <a:pPr indent="0" lvl="0" marL="0" marR="0" rtl="0" algn="ctr">
              <a:lnSpc>
                <a:spcPct val="100000"/>
              </a:lnSpc>
              <a:spcBef>
                <a:spcPts val="0"/>
              </a:spcBef>
              <a:spcAft>
                <a:spcPts val="0"/>
              </a:spcAft>
              <a:buNone/>
            </a:pPr>
            <a:r>
              <a:rPr i="1" lang="en" sz="2400">
                <a:solidFill>
                  <a:srgbClr val="CCCCCC"/>
                </a:solidFill>
                <a:latin typeface="Cabin"/>
                <a:ea typeface="Cabin"/>
                <a:cs typeface="Cabin"/>
                <a:sym typeface="Cabin"/>
              </a:rPr>
              <a:t>(Denver, Colorado)</a:t>
            </a:r>
            <a:endParaRPr i="1" sz="2400">
              <a:solidFill>
                <a:srgbClr val="CCCCCC"/>
              </a:solidFill>
              <a:latin typeface="Cabin"/>
              <a:ea typeface="Cabin"/>
              <a:cs typeface="Cabin"/>
              <a:sym typeface="Cabin"/>
            </a:endParaRPr>
          </a:p>
          <a:p>
            <a:pPr indent="0" lvl="0" marL="0" marR="0" rtl="0" algn="ctr">
              <a:lnSpc>
                <a:spcPct val="100000"/>
              </a:lnSpc>
              <a:spcBef>
                <a:spcPts val="0"/>
              </a:spcBef>
              <a:spcAft>
                <a:spcPts val="0"/>
              </a:spcAft>
              <a:buNone/>
            </a:pPr>
            <a:r>
              <a:rPr i="1" lang="en" sz="2400" u="sng">
                <a:solidFill>
                  <a:schemeClr val="hlink"/>
                </a:solidFill>
                <a:latin typeface="Cabin"/>
                <a:ea typeface="Cabin"/>
                <a:cs typeface="Cabin"/>
                <a:sym typeface="Cabin"/>
                <a:hlinkClick r:id="rId3"/>
              </a:rPr>
              <a:t>@ferreyralui</a:t>
            </a:r>
            <a:endParaRPr i="1" sz="2400">
              <a:solidFill>
                <a:srgbClr val="CCCCCC"/>
              </a:solidFill>
              <a:latin typeface="Cabin"/>
              <a:ea typeface="Cabin"/>
              <a:cs typeface="Cabin"/>
              <a:sym typeface="Cabin"/>
            </a:endParaRPr>
          </a:p>
          <a:p>
            <a:pPr indent="0" lvl="0" marL="0" marR="0" rtl="0" algn="ctr">
              <a:lnSpc>
                <a:spcPct val="100000"/>
              </a:lnSpc>
              <a:spcBef>
                <a:spcPts val="0"/>
              </a:spcBef>
              <a:spcAft>
                <a:spcPts val="0"/>
              </a:spcAft>
              <a:buNone/>
            </a:pPr>
            <a:r>
              <a:t/>
            </a:r>
            <a:endParaRPr b="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rPr i="1" lang="en" sz="2400">
                <a:solidFill>
                  <a:srgbClr val="B7B7B7"/>
                </a:solidFill>
                <a:latin typeface="Cabin"/>
                <a:ea typeface="Cabin"/>
                <a:cs typeface="Cabin"/>
                <a:sym typeface="Cabin"/>
              </a:rPr>
              <a:t>portrait</a:t>
            </a:r>
            <a:endParaRPr i="1"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t/>
            </a:r>
            <a:endParaRPr b="1" i="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rPr lang="en" sz="2400">
                <a:solidFill>
                  <a:srgbClr val="B7B7B7"/>
                </a:solidFill>
                <a:latin typeface="Cabin"/>
                <a:ea typeface="Cabin"/>
                <a:cs typeface="Cabin"/>
                <a:sym typeface="Cabin"/>
              </a:rPr>
              <a:t>2023</a:t>
            </a:r>
            <a:endParaRPr sz="2400">
              <a:solidFill>
                <a:srgbClr val="B7B7B7"/>
              </a:solidFill>
              <a:latin typeface="Cabin"/>
              <a:ea typeface="Cabin"/>
              <a:cs typeface="Cabin"/>
              <a:sym typeface="Cabin"/>
            </a:endParaRPr>
          </a:p>
        </p:txBody>
      </p:sp>
      <p:pic>
        <p:nvPicPr>
          <p:cNvPr id="208" name="Google Shape;208;p44"/>
          <p:cNvPicPr preferRelativeResize="0"/>
          <p:nvPr/>
        </p:nvPicPr>
        <p:blipFill>
          <a:blip r:embed="rId4">
            <a:alphaModFix/>
          </a:blip>
          <a:stretch>
            <a:fillRect/>
          </a:stretch>
        </p:blipFill>
        <p:spPr>
          <a:xfrm>
            <a:off x="0" y="100"/>
            <a:ext cx="6858002" cy="6858002"/>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p107"/>
          <p:cNvSpPr txBox="1"/>
          <p:nvPr/>
        </p:nvSpPr>
        <p:spPr>
          <a:xfrm>
            <a:off x="127000" y="0"/>
            <a:ext cx="5969100" cy="342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blending</a:t>
            </a:r>
            <a:endParaRPr sz="4800">
              <a:solidFill>
                <a:srgbClr val="FFFFFF"/>
              </a:solidFill>
              <a:latin typeface="Oswald"/>
              <a:ea typeface="Oswald"/>
              <a:cs typeface="Oswald"/>
              <a:sym typeface="Oswald"/>
            </a:endParaRPr>
          </a:p>
          <a:p>
            <a:pPr indent="0" lvl="0" marL="0" rtl="0" algn="ctr">
              <a:spcBef>
                <a:spcPts val="0"/>
              </a:spcBef>
              <a:spcAft>
                <a:spcPts val="0"/>
              </a:spcAft>
              <a:buNone/>
            </a:pPr>
            <a:r>
              <a:t/>
            </a:r>
            <a:endParaRPr sz="4800">
              <a:solidFill>
                <a:srgbClr val="FFFFFF"/>
              </a:solidFill>
              <a:latin typeface="Oswald"/>
              <a:ea typeface="Oswald"/>
              <a:cs typeface="Oswald"/>
              <a:sym typeface="Oswald"/>
            </a:endParaRPr>
          </a:p>
          <a:p>
            <a:pPr indent="0" lvl="0" marL="0" rtl="0" algn="ctr">
              <a:spcBef>
                <a:spcPts val="0"/>
              </a:spcBef>
              <a:spcAft>
                <a:spcPts val="0"/>
              </a:spcAft>
              <a:buNone/>
            </a:pPr>
            <a:r>
              <a:rPr lang="en" sz="3300">
                <a:solidFill>
                  <a:srgbClr val="AAAAAA"/>
                </a:solidFill>
                <a:latin typeface="Average"/>
                <a:ea typeface="Average"/>
                <a:cs typeface="Average"/>
                <a:sym typeface="Average"/>
              </a:rPr>
              <a:t>in drawing: mixing from light to dark greys; in painting: mixing from one colour to another</a:t>
            </a:r>
            <a:endParaRPr sz="4500">
              <a:solidFill>
                <a:srgbClr val="FFFFFF"/>
              </a:solidFill>
              <a:latin typeface="Oswald"/>
              <a:ea typeface="Oswald"/>
              <a:cs typeface="Oswald"/>
              <a:sym typeface="Oswald"/>
            </a:endParaRPr>
          </a:p>
        </p:txBody>
      </p:sp>
      <p:sp>
        <p:nvSpPr>
          <p:cNvPr id="682" name="Google Shape;682;p107"/>
          <p:cNvSpPr txBox="1"/>
          <p:nvPr/>
        </p:nvSpPr>
        <p:spPr>
          <a:xfrm>
            <a:off x="6096000" y="0"/>
            <a:ext cx="3048000" cy="6858000"/>
          </a:xfrm>
          <a:prstGeom prst="rect">
            <a:avLst/>
          </a:prstGeom>
          <a:noFill/>
          <a:ln>
            <a:noFill/>
          </a:ln>
        </p:spPr>
        <p:txBody>
          <a:bodyPr anchorCtr="0" anchor="ctr" bIns="91425" lIns="91425" spcFirstLastPara="1" rIns="91425" wrap="square" tIns="91425">
            <a:noAutofit/>
          </a:bodyPr>
          <a:lstStyle/>
          <a:p>
            <a:pPr indent="0" lvl="0" marL="0" rtl="1" algn="ctr">
              <a:spcBef>
                <a:spcPts val="0"/>
              </a:spcBef>
              <a:spcAft>
                <a:spcPts val="0"/>
              </a:spcAft>
              <a:buNone/>
            </a:pPr>
            <a:r>
              <a:rPr lang="en" sz="1900">
                <a:solidFill>
                  <a:srgbClr val="AAAAAA"/>
                </a:solidFill>
                <a:latin typeface="Average"/>
                <a:ea typeface="Average"/>
                <a:cs typeface="Average"/>
                <a:sym typeface="Average"/>
              </a:rPr>
              <a:t>مزج</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混合</a:t>
            </a:r>
            <a:endParaRPr sz="1900">
              <a:solidFill>
                <a:srgbClr val="AAAAAA"/>
              </a:solidFill>
              <a:latin typeface="Average"/>
              <a:ea typeface="Average"/>
              <a:cs typeface="Average"/>
              <a:sym typeface="Average"/>
            </a:endParaRPr>
          </a:p>
          <a:p>
            <a:pPr indent="0" lvl="0" marL="0" rtl="1" algn="ctr">
              <a:spcBef>
                <a:spcPts val="0"/>
              </a:spcBef>
              <a:spcAft>
                <a:spcPts val="0"/>
              </a:spcAft>
              <a:buNone/>
            </a:pPr>
            <a:r>
              <a:rPr lang="en" sz="1900">
                <a:solidFill>
                  <a:srgbClr val="AAAAAA"/>
                </a:solidFill>
                <a:latin typeface="Average"/>
                <a:ea typeface="Average"/>
                <a:cs typeface="Average"/>
                <a:sym typeface="Average"/>
              </a:rPr>
              <a:t>مخلوط کردن</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블렌딩</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paghahalo</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змішування</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përzierjen</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միաձուլում</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vermengen</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mélange</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Mischen</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सम्मिश्रण</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ブレンドする</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tevlihevkirin</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मिश्रण</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مخلوط</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ਮਿਲਾਉਣਾ</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Misturando</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смешивание</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isku dhafka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mezcla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kuchanganya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การผสม</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harmanlama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pha trộn</a:t>
            </a:r>
            <a:endParaRPr sz="1800">
              <a:solidFill>
                <a:schemeClr val="accent3"/>
              </a:solidFill>
              <a:latin typeface="Average"/>
              <a:ea typeface="Average"/>
              <a:cs typeface="Average"/>
              <a:sym typeface="Average"/>
            </a:endParaRPr>
          </a:p>
        </p:txBody>
      </p:sp>
      <p:pic>
        <p:nvPicPr>
          <p:cNvPr id="683" name="Google Shape;683;p107"/>
          <p:cNvPicPr preferRelativeResize="0"/>
          <p:nvPr/>
        </p:nvPicPr>
        <p:blipFill rotWithShape="1">
          <a:blip r:embed="rId3">
            <a:alphaModFix/>
          </a:blip>
          <a:srcRect b="27240" l="0" r="0" t="30095"/>
          <a:stretch/>
        </p:blipFill>
        <p:spPr>
          <a:xfrm>
            <a:off x="165425" y="3613800"/>
            <a:ext cx="5969101" cy="3244205"/>
          </a:xfrm>
          <a:prstGeom prst="rect">
            <a:avLst/>
          </a:prstGeom>
          <a:noFill/>
          <a:ln>
            <a:noFill/>
          </a:ln>
        </p:spPr>
      </p:pic>
      <p:cxnSp>
        <p:nvCxnSpPr>
          <p:cNvPr id="684" name="Google Shape;684;p107"/>
          <p:cNvCxnSpPr/>
          <p:nvPr/>
        </p:nvCxnSpPr>
        <p:spPr>
          <a:xfrm flipH="1" rot="10800000">
            <a:off x="2630159" y="4165325"/>
            <a:ext cx="1935300" cy="651600"/>
          </a:xfrm>
          <a:prstGeom prst="straightConnector1">
            <a:avLst/>
          </a:prstGeom>
          <a:noFill/>
          <a:ln cap="flat" cmpd="sng" w="38100">
            <a:solidFill>
              <a:srgbClr val="FF0000"/>
            </a:solidFill>
            <a:prstDash val="solid"/>
            <a:round/>
            <a:headEnd len="med" w="med" type="none"/>
            <a:tailEnd len="med" w="med" type="triangle"/>
          </a:ln>
        </p:spPr>
      </p:cxnSp>
      <p:cxnSp>
        <p:nvCxnSpPr>
          <p:cNvPr id="685" name="Google Shape;685;p107"/>
          <p:cNvCxnSpPr/>
          <p:nvPr/>
        </p:nvCxnSpPr>
        <p:spPr>
          <a:xfrm flipH="1">
            <a:off x="2846250" y="5269975"/>
            <a:ext cx="2218800" cy="595500"/>
          </a:xfrm>
          <a:prstGeom prst="straightConnector1">
            <a:avLst/>
          </a:prstGeom>
          <a:noFill/>
          <a:ln cap="flat" cmpd="sng" w="38100">
            <a:solidFill>
              <a:srgbClr val="FF0000"/>
            </a:solidFill>
            <a:prstDash val="solid"/>
            <a:round/>
            <a:headEnd len="med" w="med" type="none"/>
            <a:tailEnd len="med" w="med" type="triangle"/>
          </a:ln>
        </p:spPr>
      </p:cxn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108"/>
          <p:cNvSpPr txBox="1"/>
          <p:nvPr/>
        </p:nvSpPr>
        <p:spPr>
          <a:xfrm>
            <a:off x="127000" y="0"/>
            <a:ext cx="5969100" cy="342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modelling</a:t>
            </a:r>
            <a:endParaRPr sz="4800">
              <a:solidFill>
                <a:srgbClr val="FFFFFF"/>
              </a:solidFill>
              <a:latin typeface="Oswald"/>
              <a:ea typeface="Oswald"/>
              <a:cs typeface="Oswald"/>
              <a:sym typeface="Oswald"/>
            </a:endParaRPr>
          </a:p>
          <a:p>
            <a:pPr indent="0" lvl="0" marL="0" rtl="0" algn="ctr">
              <a:spcBef>
                <a:spcPts val="0"/>
              </a:spcBef>
              <a:spcAft>
                <a:spcPts val="0"/>
              </a:spcAft>
              <a:buNone/>
            </a:pPr>
            <a:r>
              <a:t/>
            </a:r>
            <a:endParaRPr sz="4800">
              <a:solidFill>
                <a:srgbClr val="FFFFFF"/>
              </a:solidFill>
              <a:latin typeface="Oswald"/>
              <a:ea typeface="Oswald"/>
              <a:cs typeface="Oswald"/>
              <a:sym typeface="Oswald"/>
            </a:endParaRPr>
          </a:p>
          <a:p>
            <a:pPr indent="0" lvl="0" marL="0" rtl="0" algn="ctr">
              <a:spcBef>
                <a:spcPts val="0"/>
              </a:spcBef>
              <a:spcAft>
                <a:spcPts val="0"/>
              </a:spcAft>
              <a:buNone/>
            </a:pPr>
            <a:r>
              <a:rPr lang="en" sz="3600">
                <a:solidFill>
                  <a:srgbClr val="AAAAAA"/>
                </a:solidFill>
                <a:latin typeface="Average"/>
                <a:ea typeface="Average"/>
                <a:cs typeface="Average"/>
                <a:sym typeface="Average"/>
              </a:rPr>
              <a:t>making things 3D using blending</a:t>
            </a:r>
            <a:endParaRPr sz="4800">
              <a:solidFill>
                <a:srgbClr val="FFFFFF"/>
              </a:solidFill>
              <a:latin typeface="Oswald"/>
              <a:ea typeface="Oswald"/>
              <a:cs typeface="Oswald"/>
              <a:sym typeface="Oswald"/>
            </a:endParaRPr>
          </a:p>
        </p:txBody>
      </p:sp>
      <p:sp>
        <p:nvSpPr>
          <p:cNvPr id="691" name="Google Shape;691;p108"/>
          <p:cNvSpPr txBox="1"/>
          <p:nvPr/>
        </p:nvSpPr>
        <p:spPr>
          <a:xfrm>
            <a:off x="6096000" y="0"/>
            <a:ext cx="3048000" cy="6858000"/>
          </a:xfrm>
          <a:prstGeom prst="rect">
            <a:avLst/>
          </a:prstGeom>
          <a:noFill/>
          <a:ln>
            <a:noFill/>
          </a:ln>
        </p:spPr>
        <p:txBody>
          <a:bodyPr anchorCtr="0" anchor="ctr" bIns="91425" lIns="91425" spcFirstLastPara="1" rIns="91425" wrap="square" tIns="91425">
            <a:noAutofit/>
          </a:bodyPr>
          <a:lstStyle/>
          <a:p>
            <a:pPr indent="0" lvl="0" marL="0" rtl="1" algn="ctr">
              <a:spcBef>
                <a:spcPts val="0"/>
              </a:spcBef>
              <a:spcAft>
                <a:spcPts val="0"/>
              </a:spcAft>
              <a:buNone/>
            </a:pPr>
            <a:r>
              <a:rPr lang="en" sz="1900">
                <a:solidFill>
                  <a:srgbClr val="AAAAAA"/>
                </a:solidFill>
                <a:latin typeface="Average"/>
                <a:ea typeface="Average"/>
                <a:cs typeface="Average"/>
                <a:sym typeface="Average"/>
              </a:rPr>
              <a:t>النمذجة</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造型</a:t>
            </a:r>
            <a:endParaRPr sz="1900">
              <a:solidFill>
                <a:srgbClr val="AAAAAA"/>
              </a:solidFill>
              <a:latin typeface="Average"/>
              <a:ea typeface="Average"/>
              <a:cs typeface="Average"/>
              <a:sym typeface="Average"/>
            </a:endParaRPr>
          </a:p>
          <a:p>
            <a:pPr indent="0" lvl="0" marL="0" rtl="1" algn="ctr">
              <a:spcBef>
                <a:spcPts val="0"/>
              </a:spcBef>
              <a:spcAft>
                <a:spcPts val="0"/>
              </a:spcAft>
              <a:buNone/>
            </a:pPr>
            <a:r>
              <a:rPr lang="en" sz="1900">
                <a:solidFill>
                  <a:srgbClr val="AAAAAA"/>
                </a:solidFill>
                <a:latin typeface="Average"/>
                <a:ea typeface="Average"/>
                <a:cs typeface="Average"/>
                <a:sym typeface="Average"/>
              </a:rPr>
              <a:t>مدل سازی</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모델링</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Pagmomodelo</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Моделювання</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Modelimi</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Մոդելավորում</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Modellering</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La modélisation</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Modellieren</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मोडलिंग</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モデリング</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Modeling</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मोडलिङ</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ماډلینګ</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ਮਾਡਲਿੰਗ</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Modelagem</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Моделирование</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Qaabaynta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Modelado</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Kuiga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การสร้างแบบจำลอง</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Modelleme</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Làm người mẫu</a:t>
            </a:r>
            <a:endParaRPr sz="1800">
              <a:solidFill>
                <a:schemeClr val="accent3"/>
              </a:solidFill>
              <a:latin typeface="Average"/>
              <a:ea typeface="Average"/>
              <a:cs typeface="Average"/>
              <a:sym typeface="Average"/>
            </a:endParaRPr>
          </a:p>
        </p:txBody>
      </p:sp>
      <p:pic>
        <p:nvPicPr>
          <p:cNvPr id="692" name="Google Shape;692;p108"/>
          <p:cNvPicPr preferRelativeResize="0"/>
          <p:nvPr/>
        </p:nvPicPr>
        <p:blipFill>
          <a:blip r:embed="rId3">
            <a:alphaModFix/>
          </a:blip>
          <a:stretch>
            <a:fillRect/>
          </a:stretch>
        </p:blipFill>
        <p:spPr>
          <a:xfrm>
            <a:off x="359950" y="3429000"/>
            <a:ext cx="2599190" cy="3429000"/>
          </a:xfrm>
          <a:prstGeom prst="rect">
            <a:avLst/>
          </a:prstGeom>
          <a:noFill/>
          <a:ln>
            <a:noFill/>
          </a:ln>
        </p:spPr>
      </p:pic>
      <p:pic>
        <p:nvPicPr>
          <p:cNvPr id="693" name="Google Shape;693;p108"/>
          <p:cNvPicPr preferRelativeResize="0"/>
          <p:nvPr/>
        </p:nvPicPr>
        <p:blipFill>
          <a:blip r:embed="rId4">
            <a:alphaModFix/>
          </a:blip>
          <a:stretch>
            <a:fillRect/>
          </a:stretch>
        </p:blipFill>
        <p:spPr>
          <a:xfrm>
            <a:off x="3263951" y="3429000"/>
            <a:ext cx="2599199" cy="342905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p110"/>
          <p:cNvSpPr txBox="1"/>
          <p:nvPr/>
        </p:nvSpPr>
        <p:spPr>
          <a:xfrm>
            <a:off x="0" y="609600"/>
            <a:ext cx="9144000" cy="1380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200">
                <a:solidFill>
                  <a:srgbClr val="FFFFFF"/>
                </a:solidFill>
                <a:latin typeface="Oswald"/>
                <a:ea typeface="Oswald"/>
                <a:cs typeface="Oswald"/>
                <a:sym typeface="Oswald"/>
              </a:rPr>
              <a:t>How to shade beautifully</a:t>
            </a:r>
            <a:endParaRPr sz="1500">
              <a:solidFill>
                <a:srgbClr val="AAAAAA"/>
              </a:solidFill>
              <a:latin typeface="Average"/>
              <a:ea typeface="Average"/>
              <a:cs typeface="Average"/>
              <a:sym typeface="Average"/>
            </a:endParaRPr>
          </a:p>
        </p:txBody>
      </p:sp>
      <p:sp>
        <p:nvSpPr>
          <p:cNvPr descr="Translations" id="703" name="Google Shape;703;p110"/>
          <p:cNvSpPr txBox="1"/>
          <p:nvPr/>
        </p:nvSpPr>
        <p:spPr>
          <a:xfrm>
            <a:off x="0" y="1990200"/>
            <a:ext cx="4572000" cy="484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rgbClr val="AAAAAA"/>
                </a:solidFill>
                <a:latin typeface="Average"/>
                <a:ea typeface="Average"/>
                <a:cs typeface="Average"/>
                <a:sym typeface="Average"/>
              </a:rPr>
              <a:t>እንዴት በሚያምር ሁኔታ ጥላ እንደሚደረግ</a:t>
            </a:r>
            <a:endParaRPr sz="2200">
              <a:solidFill>
                <a:srgbClr val="AAAAAA"/>
              </a:solidFill>
              <a:latin typeface="Average"/>
              <a:ea typeface="Average"/>
              <a:cs typeface="Average"/>
              <a:sym typeface="Average"/>
            </a:endParaRPr>
          </a:p>
          <a:p>
            <a:pPr indent="0" lvl="0" marL="0" rtl="1" algn="ctr">
              <a:spcBef>
                <a:spcPts val="0"/>
              </a:spcBef>
              <a:spcAft>
                <a:spcPts val="0"/>
              </a:spcAft>
              <a:buNone/>
            </a:pPr>
            <a:r>
              <a:rPr lang="en" sz="2200">
                <a:solidFill>
                  <a:srgbClr val="AAAAAA"/>
                </a:solidFill>
                <a:latin typeface="Average"/>
                <a:ea typeface="Average"/>
                <a:cs typeface="Average"/>
                <a:sym typeface="Average"/>
              </a:rPr>
              <a:t>كيفية التظليل بشكل جميل</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Com ombra bellament</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如何美丽地遮荫</a:t>
            </a:r>
            <a:endParaRPr sz="2200">
              <a:solidFill>
                <a:srgbClr val="AAAAAA"/>
              </a:solidFill>
              <a:latin typeface="Average"/>
              <a:ea typeface="Average"/>
              <a:cs typeface="Average"/>
              <a:sym typeface="Average"/>
            </a:endParaRPr>
          </a:p>
          <a:p>
            <a:pPr indent="0" lvl="0" marL="0" rtl="1" algn="ctr">
              <a:spcBef>
                <a:spcPts val="0"/>
              </a:spcBef>
              <a:spcAft>
                <a:spcPts val="0"/>
              </a:spcAft>
              <a:buNone/>
            </a:pPr>
            <a:r>
              <a:rPr lang="en" sz="2200">
                <a:solidFill>
                  <a:srgbClr val="AAAAAA"/>
                </a:solidFill>
                <a:latin typeface="Average"/>
                <a:ea typeface="Average"/>
                <a:cs typeface="Average"/>
                <a:sym typeface="Average"/>
              </a:rPr>
              <a:t>چگونه به زیبایی سایه بزنیم</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खूबसूरती से छाया कैसे करें</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美しい陰影をつける方法</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아름답게 음영을 입히는 방법</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Meriv çawa bi rengek xweşik şîn dike</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Como sombrear lindamente</a:t>
            </a:r>
            <a:endParaRPr sz="5400">
              <a:solidFill>
                <a:srgbClr val="CACACA"/>
              </a:solidFill>
              <a:latin typeface="Average"/>
              <a:ea typeface="Average"/>
              <a:cs typeface="Average"/>
              <a:sym typeface="Average"/>
            </a:endParaRPr>
          </a:p>
        </p:txBody>
      </p:sp>
      <p:sp>
        <p:nvSpPr>
          <p:cNvPr descr="Translations" id="704" name="Google Shape;704;p110"/>
          <p:cNvSpPr txBox="1"/>
          <p:nvPr/>
        </p:nvSpPr>
        <p:spPr>
          <a:xfrm>
            <a:off x="4572000" y="1990200"/>
            <a:ext cx="4572000" cy="484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rgbClr val="AAAAAA"/>
                </a:solidFill>
                <a:latin typeface="Average"/>
                <a:ea typeface="Average"/>
                <a:cs typeface="Average"/>
                <a:sym typeface="Average"/>
              </a:rPr>
              <a:t>ਸੁੰਦਰਤਾ ਨਾਲ ਛਾਂ ਕਿਵੇਂ ਕਰੀਏ</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Как красиво растушевать</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Sida quruxda badan loo hadhsado</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Cómo sombrear bellamente</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Jinsi ya kuweka kivuli kwa uzuri</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Paano mag shade ng maganda</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Güzel gölgelendirme nasıl yapılır?</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Як красиво розтушувати</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Làm thế nào để tô bóng đẹp</a:t>
            </a:r>
            <a:endParaRPr sz="5400">
              <a:solidFill>
                <a:srgbClr val="CACACA"/>
              </a:solidFill>
              <a:latin typeface="Average"/>
              <a:ea typeface="Average"/>
              <a:cs typeface="Average"/>
              <a:sym typeface="Average"/>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p111"/>
          <p:cNvSpPr txBox="1"/>
          <p:nvPr/>
        </p:nvSpPr>
        <p:spPr>
          <a:xfrm>
            <a:off x="311700" y="-8"/>
            <a:ext cx="8520600" cy="76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Go for</a:t>
            </a:r>
            <a:r>
              <a:rPr b="1" lang="en" sz="3000">
                <a:highlight>
                  <a:srgbClr val="B7B7B7"/>
                </a:highlight>
                <a:latin typeface="Oswald"/>
                <a:ea typeface="Oswald"/>
                <a:cs typeface="Oswald"/>
                <a:sym typeface="Oswald"/>
              </a:rPr>
              <a:t> deep blacks </a:t>
            </a:r>
            <a:r>
              <a:rPr lang="en" sz="3000">
                <a:solidFill>
                  <a:srgbClr val="FFFFFF"/>
                </a:solidFill>
                <a:latin typeface="Oswald"/>
                <a:ea typeface="Oswald"/>
                <a:cs typeface="Oswald"/>
                <a:sym typeface="Oswald"/>
              </a:rPr>
              <a:t>and smooth shading</a:t>
            </a:r>
            <a:endParaRPr sz="3000">
              <a:solidFill>
                <a:srgbClr val="FFFFFF"/>
              </a:solidFill>
              <a:latin typeface="Oswald"/>
              <a:ea typeface="Oswald"/>
              <a:cs typeface="Oswald"/>
              <a:sym typeface="Oswald"/>
            </a:endParaRPr>
          </a:p>
        </p:txBody>
      </p:sp>
      <p:grpSp>
        <p:nvGrpSpPr>
          <p:cNvPr id="710" name="Google Shape;710;p111"/>
          <p:cNvGrpSpPr/>
          <p:nvPr/>
        </p:nvGrpSpPr>
        <p:grpSpPr>
          <a:xfrm>
            <a:off x="419575" y="719600"/>
            <a:ext cx="8724424" cy="6138362"/>
            <a:chOff x="419575" y="719600"/>
            <a:chExt cx="8724424" cy="6138362"/>
          </a:xfrm>
        </p:grpSpPr>
        <p:pic>
          <p:nvPicPr>
            <p:cNvPr descr="drawing-skillBuilders-Woodcutter-screenshot.png" id="711" name="Google Shape;711;p111"/>
            <p:cNvPicPr preferRelativeResize="0"/>
            <p:nvPr/>
          </p:nvPicPr>
          <p:blipFill rotWithShape="1">
            <a:blip r:embed="rId3">
              <a:alphaModFix/>
            </a:blip>
            <a:srcRect b="10727" l="4403" r="51343" t="14310"/>
            <a:stretch/>
          </p:blipFill>
          <p:spPr>
            <a:xfrm>
              <a:off x="4917825" y="1307650"/>
              <a:ext cx="4226174" cy="5550312"/>
            </a:xfrm>
            <a:prstGeom prst="rect">
              <a:avLst/>
            </a:prstGeom>
            <a:noFill/>
            <a:ln>
              <a:noFill/>
            </a:ln>
          </p:spPr>
        </p:pic>
        <p:grpSp>
          <p:nvGrpSpPr>
            <p:cNvPr id="712" name="Google Shape;712;p111"/>
            <p:cNvGrpSpPr/>
            <p:nvPr/>
          </p:nvGrpSpPr>
          <p:grpSpPr>
            <a:xfrm>
              <a:off x="419575" y="719600"/>
              <a:ext cx="4498260" cy="1812351"/>
              <a:chOff x="419575" y="719600"/>
              <a:chExt cx="4498260" cy="1812351"/>
            </a:xfrm>
          </p:grpSpPr>
          <p:pic>
            <p:nvPicPr>
              <p:cNvPr id="713" name="Google Shape;713;p111"/>
              <p:cNvPicPr preferRelativeResize="0"/>
              <p:nvPr/>
            </p:nvPicPr>
            <p:blipFill rotWithShape="1">
              <a:blip r:embed="rId4">
                <a:alphaModFix/>
              </a:blip>
              <a:srcRect b="73840" l="9710" r="10436" t="7594"/>
              <a:stretch/>
            </p:blipFill>
            <p:spPr>
              <a:xfrm>
                <a:off x="419575" y="1258750"/>
                <a:ext cx="4243325" cy="1273201"/>
              </a:xfrm>
              <a:prstGeom prst="rect">
                <a:avLst/>
              </a:prstGeom>
              <a:noFill/>
              <a:ln>
                <a:noFill/>
              </a:ln>
            </p:spPr>
          </p:pic>
          <p:sp>
            <p:nvSpPr>
              <p:cNvPr id="714" name="Google Shape;714;p111"/>
              <p:cNvSpPr txBox="1"/>
              <p:nvPr/>
            </p:nvSpPr>
            <p:spPr>
              <a:xfrm>
                <a:off x="618775" y="719600"/>
                <a:ext cx="838200" cy="76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HB</a:t>
                </a:r>
                <a:endParaRPr sz="3000">
                  <a:solidFill>
                    <a:srgbClr val="FFFFFF"/>
                  </a:solidFill>
                  <a:latin typeface="Oswald"/>
                  <a:ea typeface="Oswald"/>
                  <a:cs typeface="Oswald"/>
                  <a:sym typeface="Oswald"/>
                </a:endParaRPr>
              </a:p>
            </p:txBody>
          </p:sp>
          <p:sp>
            <p:nvSpPr>
              <p:cNvPr id="715" name="Google Shape;715;p111"/>
              <p:cNvSpPr txBox="1"/>
              <p:nvPr/>
            </p:nvSpPr>
            <p:spPr>
              <a:xfrm>
                <a:off x="3625525" y="763500"/>
                <a:ext cx="838200" cy="76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4B</a:t>
                </a:r>
                <a:endParaRPr sz="3000">
                  <a:solidFill>
                    <a:srgbClr val="FFFFFF"/>
                  </a:solidFill>
                  <a:latin typeface="Oswald"/>
                  <a:ea typeface="Oswald"/>
                  <a:cs typeface="Oswald"/>
                  <a:sym typeface="Oswald"/>
                </a:endParaRPr>
              </a:p>
            </p:txBody>
          </p:sp>
          <p:sp>
            <p:nvSpPr>
              <p:cNvPr id="716" name="Google Shape;716;p111"/>
              <p:cNvSpPr txBox="1"/>
              <p:nvPr/>
            </p:nvSpPr>
            <p:spPr>
              <a:xfrm>
                <a:off x="2122138" y="719600"/>
                <a:ext cx="838200" cy="76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2B</a:t>
                </a:r>
                <a:endParaRPr sz="3000">
                  <a:solidFill>
                    <a:srgbClr val="FFFFFF"/>
                  </a:solidFill>
                  <a:latin typeface="Oswald"/>
                  <a:ea typeface="Oswald"/>
                  <a:cs typeface="Oswald"/>
                  <a:sym typeface="Oswald"/>
                </a:endParaRPr>
              </a:p>
            </p:txBody>
          </p:sp>
          <p:sp>
            <p:nvSpPr>
              <p:cNvPr id="717" name="Google Shape;717;p111"/>
              <p:cNvSpPr txBox="1"/>
              <p:nvPr/>
            </p:nvSpPr>
            <p:spPr>
              <a:xfrm>
                <a:off x="3793135" y="908534"/>
                <a:ext cx="1124700" cy="102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6000">
                    <a:solidFill>
                      <a:srgbClr val="FFFFFF"/>
                    </a:solidFill>
                    <a:latin typeface="Oswald"/>
                    <a:ea typeface="Oswald"/>
                    <a:cs typeface="Oswald"/>
                    <a:sym typeface="Oswald"/>
                  </a:rPr>
                  <a:t>✔️</a:t>
                </a:r>
                <a:endParaRPr sz="6000">
                  <a:solidFill>
                    <a:srgbClr val="FFFFFF"/>
                  </a:solidFill>
                  <a:latin typeface="Oswald"/>
                  <a:ea typeface="Oswald"/>
                  <a:cs typeface="Oswald"/>
                  <a:sym typeface="Oswald"/>
                </a:endParaRPr>
              </a:p>
            </p:txBody>
          </p:sp>
        </p:grpSp>
      </p:grpSp>
      <p:sp>
        <p:nvSpPr>
          <p:cNvPr descr="Translations" id="718" name="Google Shape;718;p111"/>
          <p:cNvSpPr txBox="1"/>
          <p:nvPr/>
        </p:nvSpPr>
        <p:spPr>
          <a:xfrm>
            <a:off x="0" y="2531950"/>
            <a:ext cx="4917900" cy="432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AAAAA"/>
                </a:solidFill>
                <a:latin typeface="Average"/>
                <a:ea typeface="Average"/>
                <a:cs typeface="Average"/>
                <a:sym typeface="Average"/>
              </a:rPr>
              <a:t>ወደ ጥልቅ ጥቁር እና ለስላሳ ጥላ ይሂዱ</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انتقل إلى اللون الأسود العميق والتظليل السلس</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Opta per negres profunds i ombrejats suaus</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追求深黑色和平滑阴影</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به سراغ مشکی های عمیق و سایه های صاف بروید</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गहरे काले रंग और चिकनी छायांकन का चयन करें</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深い黒と滑らかな陰影を追求</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진한 검은색과 부드러운 음영을 선택하세요</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Herin ber reşikên kûr û siya nerm</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Opte por pretos profundos e sombras suaves</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ਡੂੰਘੇ ਕਾਲੇ ਅਤੇ ਨਿਰਵਿਘਨ ਛਾਂ ਲਈ ਜਾਓ</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Выбирайте глубокие черные оттенки и плавные переходы теней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Tag madow qoto dheer iyo hadh siman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Opte por negros profundos y sombreados suaves.</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Nenda kwa weusi wa kina na kivuli laini</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Pumunta para sa malalim na itim at makinis na pagtatabing</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Derin siyahlara ve yumuşak gölgelendirmeye yönelin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Виберіть глибокий чорний і плавне затінення</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Chọn màu đen sâu và đổ bóng mượt</a:t>
            </a:r>
            <a:endParaRPr sz="2000">
              <a:solidFill>
                <a:srgbClr val="AAAAAA"/>
              </a:solidFill>
              <a:latin typeface="Average"/>
              <a:ea typeface="Average"/>
              <a:cs typeface="Average"/>
              <a:sym typeface="Average"/>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p112"/>
          <p:cNvSpPr txBox="1"/>
          <p:nvPr/>
        </p:nvSpPr>
        <p:spPr>
          <a:xfrm>
            <a:off x="0" y="314752"/>
            <a:ext cx="4572000" cy="3441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00FF00"/>
                </a:solidFill>
                <a:latin typeface="Oswald"/>
                <a:ea typeface="Oswald"/>
                <a:cs typeface="Oswald"/>
                <a:sym typeface="Oswald"/>
              </a:rPr>
              <a:t>Overlapping </a:t>
            </a:r>
            <a:r>
              <a:rPr lang="en" sz="4800">
                <a:solidFill>
                  <a:srgbClr val="FFFFFF"/>
                </a:solidFill>
                <a:latin typeface="Oswald"/>
                <a:ea typeface="Oswald"/>
                <a:cs typeface="Oswald"/>
                <a:sym typeface="Oswald"/>
              </a:rPr>
              <a:t>your lines makes things smooth</a:t>
            </a:r>
            <a:endParaRPr sz="4800">
              <a:solidFill>
                <a:srgbClr val="FFFFFF"/>
              </a:solidFill>
              <a:latin typeface="Oswald"/>
              <a:ea typeface="Oswald"/>
              <a:cs typeface="Oswald"/>
              <a:sym typeface="Oswald"/>
            </a:endParaRPr>
          </a:p>
        </p:txBody>
      </p:sp>
      <p:grpSp>
        <p:nvGrpSpPr>
          <p:cNvPr id="724" name="Google Shape;724;p112"/>
          <p:cNvGrpSpPr/>
          <p:nvPr/>
        </p:nvGrpSpPr>
        <p:grpSpPr>
          <a:xfrm>
            <a:off x="0" y="3756250"/>
            <a:ext cx="4648210" cy="2078203"/>
            <a:chOff x="0" y="3756250"/>
            <a:chExt cx="4648210" cy="2078203"/>
          </a:xfrm>
        </p:grpSpPr>
        <p:pic>
          <p:nvPicPr>
            <p:cNvPr id="725" name="Google Shape;725;p112"/>
            <p:cNvPicPr preferRelativeResize="0"/>
            <p:nvPr/>
          </p:nvPicPr>
          <p:blipFill rotWithShape="1">
            <a:blip r:embed="rId3">
              <a:alphaModFix/>
            </a:blip>
            <a:srcRect b="40506" l="12425" r="18694" t="35232"/>
            <a:stretch/>
          </p:blipFill>
          <p:spPr>
            <a:xfrm>
              <a:off x="0" y="3756250"/>
              <a:ext cx="4572000" cy="2078203"/>
            </a:xfrm>
            <a:prstGeom prst="rect">
              <a:avLst/>
            </a:prstGeom>
            <a:noFill/>
            <a:ln>
              <a:noFill/>
            </a:ln>
          </p:spPr>
        </p:pic>
        <p:sp>
          <p:nvSpPr>
            <p:cNvPr id="726" name="Google Shape;726;p112"/>
            <p:cNvSpPr txBox="1"/>
            <p:nvPr/>
          </p:nvSpPr>
          <p:spPr>
            <a:xfrm>
              <a:off x="3523510" y="4657559"/>
              <a:ext cx="1124700" cy="102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6000">
                  <a:solidFill>
                    <a:srgbClr val="FFFFFF"/>
                  </a:solidFill>
                  <a:latin typeface="Oswald"/>
                  <a:ea typeface="Oswald"/>
                  <a:cs typeface="Oswald"/>
                  <a:sym typeface="Oswald"/>
                </a:rPr>
                <a:t>✔️</a:t>
              </a:r>
              <a:endParaRPr sz="6000">
                <a:solidFill>
                  <a:srgbClr val="FFFFFF"/>
                </a:solidFill>
                <a:latin typeface="Oswald"/>
                <a:ea typeface="Oswald"/>
                <a:cs typeface="Oswald"/>
                <a:sym typeface="Oswald"/>
              </a:endParaRPr>
            </a:p>
          </p:txBody>
        </p:sp>
        <p:sp>
          <p:nvSpPr>
            <p:cNvPr id="727" name="Google Shape;727;p112"/>
            <p:cNvSpPr txBox="1"/>
            <p:nvPr/>
          </p:nvSpPr>
          <p:spPr>
            <a:xfrm>
              <a:off x="1064354" y="4773009"/>
              <a:ext cx="1124700" cy="102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6000">
                  <a:solidFill>
                    <a:srgbClr val="FFFFFF"/>
                  </a:solidFill>
                  <a:latin typeface="Oswald"/>
                  <a:ea typeface="Oswald"/>
                  <a:cs typeface="Oswald"/>
                  <a:sym typeface="Oswald"/>
                </a:rPr>
                <a:t>❌</a:t>
              </a:r>
              <a:endParaRPr sz="6000">
                <a:solidFill>
                  <a:srgbClr val="FFFFFF"/>
                </a:solidFill>
                <a:latin typeface="Oswald"/>
                <a:ea typeface="Oswald"/>
                <a:cs typeface="Oswald"/>
                <a:sym typeface="Oswald"/>
              </a:endParaRPr>
            </a:p>
          </p:txBody>
        </p:sp>
      </p:grpSp>
      <p:sp>
        <p:nvSpPr>
          <p:cNvPr descr="Translations" id="728" name="Google Shape;728;p112"/>
          <p:cNvSpPr txBox="1"/>
          <p:nvPr/>
        </p:nvSpPr>
        <p:spPr>
          <a:xfrm>
            <a:off x="4572000" y="75"/>
            <a:ext cx="4572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rgbClr val="AAAAAA"/>
                </a:solidFill>
                <a:latin typeface="Average"/>
                <a:ea typeface="Average"/>
                <a:cs typeface="Average"/>
                <a:sym typeface="Average"/>
              </a:rPr>
              <a:t>የእርስዎን መስመሮች መደራረብ ነገሮችን ለስላሳ ያደርገዋል</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تداخل الخطوط يجعل الأمور أكثر سلاسة</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Superposar les teves línies fa que les coses siguin suaus</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重叠线条使事情变得顺利</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همپوشانی خطوط شما همه چیز را صاف می کند</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अपनी पंक्तियों को ओवरलैप करने से चीजें सुचारू हो जाती हैं</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線を重ねると滑らかになります</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선을 겹쳐 놓으면 매끄럽게 보입니다.</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Zêdekirina xetên we tiştan xweş dike</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Sobrepor suas linhas torna as coisas mais suaves</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ਤੁਹਾਡੀਆਂ ਲਾਈਨਾਂ ਨੂੰ ਓਵਰਲੈਪ ਕਰਨਾ ਚੀਜ਼ਾਂ ਨੂੰ ਨਿਰਵਿਘਨ ਬਣਾਉਂਦਾ ਹੈ</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Наложение линий делает вещи более плавными.</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Isku-dubbarid xariiqyadaada waxay ka dhigaysaa wax siman</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Superponer las líneas hace que las cosas sean más suaves.</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Kupishana kwa mistari yako hufanya mambo kuwa laini</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Ang pag-overlap ng iyong mga linya ay ginagawang makinis ang mga bagay</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Çizgilerinizi üst üste getirmek işleri kolaylaştırır</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Перекриття ваших ліній робить речі гладкими</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Việc chồng chéo các đường của bạn làm cho mọi thứ trở nên mượt mà</a:t>
            </a:r>
            <a:endParaRPr sz="2300">
              <a:solidFill>
                <a:srgbClr val="CACACA"/>
              </a:solidFill>
              <a:latin typeface="Average"/>
              <a:ea typeface="Average"/>
              <a:cs typeface="Average"/>
              <a:sym typeface="Average"/>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grpSp>
        <p:nvGrpSpPr>
          <p:cNvPr id="733" name="Google Shape;733;p113"/>
          <p:cNvGrpSpPr/>
          <p:nvPr/>
        </p:nvGrpSpPr>
        <p:grpSpPr>
          <a:xfrm>
            <a:off x="4" y="-8"/>
            <a:ext cx="9063781" cy="3505958"/>
            <a:chOff x="4" y="-8"/>
            <a:chExt cx="9063781" cy="3505958"/>
          </a:xfrm>
        </p:grpSpPr>
        <p:sp>
          <p:nvSpPr>
            <p:cNvPr id="734" name="Google Shape;734;p113"/>
            <p:cNvSpPr txBox="1"/>
            <p:nvPr/>
          </p:nvSpPr>
          <p:spPr>
            <a:xfrm>
              <a:off x="311700" y="-8"/>
              <a:ext cx="8520600" cy="76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You can make things smooth by using</a:t>
              </a:r>
              <a:r>
                <a:rPr lang="en" sz="3000">
                  <a:solidFill>
                    <a:srgbClr val="00FF00"/>
                  </a:solidFill>
                  <a:latin typeface="Oswald"/>
                  <a:ea typeface="Oswald"/>
                  <a:cs typeface="Oswald"/>
                  <a:sym typeface="Oswald"/>
                </a:rPr>
                <a:t> many layers</a:t>
              </a:r>
              <a:endParaRPr sz="3000">
                <a:solidFill>
                  <a:srgbClr val="00FF00"/>
                </a:solidFill>
                <a:latin typeface="Oswald"/>
                <a:ea typeface="Oswald"/>
                <a:cs typeface="Oswald"/>
                <a:sym typeface="Oswald"/>
              </a:endParaRPr>
            </a:p>
          </p:txBody>
        </p:sp>
        <p:pic>
          <p:nvPicPr>
            <p:cNvPr id="735" name="Google Shape;735;p113"/>
            <p:cNvPicPr preferRelativeResize="0"/>
            <p:nvPr/>
          </p:nvPicPr>
          <p:blipFill rotWithShape="1">
            <a:blip r:embed="rId3">
              <a:alphaModFix/>
            </a:blip>
            <a:srcRect b="3586" l="11343" r="8886" t="79324"/>
            <a:stretch/>
          </p:blipFill>
          <p:spPr>
            <a:xfrm>
              <a:off x="1021600" y="719300"/>
              <a:ext cx="7300351" cy="2018176"/>
            </a:xfrm>
            <a:prstGeom prst="rect">
              <a:avLst/>
            </a:prstGeom>
            <a:noFill/>
            <a:ln>
              <a:noFill/>
            </a:ln>
          </p:spPr>
        </p:pic>
        <p:sp>
          <p:nvSpPr>
            <p:cNvPr id="736" name="Google Shape;736;p113"/>
            <p:cNvSpPr txBox="1"/>
            <p:nvPr/>
          </p:nvSpPr>
          <p:spPr>
            <a:xfrm>
              <a:off x="1472479" y="2742450"/>
              <a:ext cx="1136700" cy="76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Oswald"/>
                  <a:ea typeface="Oswald"/>
                  <a:cs typeface="Oswald"/>
                  <a:sym typeface="Oswald"/>
                </a:rPr>
                <a:t>1 layer</a:t>
              </a:r>
              <a:endParaRPr sz="2400">
                <a:solidFill>
                  <a:srgbClr val="FFFFFF"/>
                </a:solidFill>
                <a:latin typeface="Oswald"/>
                <a:ea typeface="Oswald"/>
                <a:cs typeface="Oswald"/>
                <a:sym typeface="Oswald"/>
              </a:endParaRPr>
            </a:p>
          </p:txBody>
        </p:sp>
        <p:sp>
          <p:nvSpPr>
            <p:cNvPr id="737" name="Google Shape;737;p113"/>
            <p:cNvSpPr txBox="1"/>
            <p:nvPr/>
          </p:nvSpPr>
          <p:spPr>
            <a:xfrm>
              <a:off x="3274929" y="2742450"/>
              <a:ext cx="1136700" cy="76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Oswald"/>
                  <a:ea typeface="Oswald"/>
                  <a:cs typeface="Oswald"/>
                  <a:sym typeface="Oswald"/>
                </a:rPr>
                <a:t>2 layers</a:t>
              </a:r>
              <a:endParaRPr sz="2400">
                <a:solidFill>
                  <a:srgbClr val="FFFFFF"/>
                </a:solidFill>
                <a:latin typeface="Oswald"/>
                <a:ea typeface="Oswald"/>
                <a:cs typeface="Oswald"/>
                <a:sym typeface="Oswald"/>
              </a:endParaRPr>
            </a:p>
          </p:txBody>
        </p:sp>
        <p:sp>
          <p:nvSpPr>
            <p:cNvPr id="738" name="Google Shape;738;p113"/>
            <p:cNvSpPr txBox="1"/>
            <p:nvPr/>
          </p:nvSpPr>
          <p:spPr>
            <a:xfrm>
              <a:off x="6717104" y="2742450"/>
              <a:ext cx="1136700" cy="76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Oswald"/>
                  <a:ea typeface="Oswald"/>
                  <a:cs typeface="Oswald"/>
                  <a:sym typeface="Oswald"/>
                </a:rPr>
                <a:t>4 layers</a:t>
              </a:r>
              <a:endParaRPr sz="2400">
                <a:solidFill>
                  <a:srgbClr val="FFFFFF"/>
                </a:solidFill>
                <a:latin typeface="Oswald"/>
                <a:ea typeface="Oswald"/>
                <a:cs typeface="Oswald"/>
                <a:sym typeface="Oswald"/>
              </a:endParaRPr>
            </a:p>
          </p:txBody>
        </p:sp>
        <p:sp>
          <p:nvSpPr>
            <p:cNvPr id="739" name="Google Shape;739;p113"/>
            <p:cNvSpPr txBox="1"/>
            <p:nvPr/>
          </p:nvSpPr>
          <p:spPr>
            <a:xfrm>
              <a:off x="5077379" y="2742450"/>
              <a:ext cx="1136700" cy="76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Oswald"/>
                  <a:ea typeface="Oswald"/>
                  <a:cs typeface="Oswald"/>
                  <a:sym typeface="Oswald"/>
                </a:rPr>
                <a:t>3 layers</a:t>
              </a:r>
              <a:endParaRPr sz="2400">
                <a:solidFill>
                  <a:srgbClr val="FFFFFF"/>
                </a:solidFill>
                <a:latin typeface="Oswald"/>
                <a:ea typeface="Oswald"/>
                <a:cs typeface="Oswald"/>
                <a:sym typeface="Oswald"/>
              </a:endParaRPr>
            </a:p>
          </p:txBody>
        </p:sp>
        <p:sp>
          <p:nvSpPr>
            <p:cNvPr id="740" name="Google Shape;740;p113"/>
            <p:cNvSpPr txBox="1"/>
            <p:nvPr/>
          </p:nvSpPr>
          <p:spPr>
            <a:xfrm>
              <a:off x="7939085" y="1049934"/>
              <a:ext cx="1124700" cy="102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6000">
                  <a:solidFill>
                    <a:srgbClr val="FFFFFF"/>
                  </a:solidFill>
                  <a:latin typeface="Oswald"/>
                  <a:ea typeface="Oswald"/>
                  <a:cs typeface="Oswald"/>
                  <a:sym typeface="Oswald"/>
                </a:rPr>
                <a:t>✔️</a:t>
              </a:r>
              <a:endParaRPr sz="6000">
                <a:solidFill>
                  <a:srgbClr val="FFFFFF"/>
                </a:solidFill>
                <a:latin typeface="Oswald"/>
                <a:ea typeface="Oswald"/>
                <a:cs typeface="Oswald"/>
                <a:sym typeface="Oswald"/>
              </a:endParaRPr>
            </a:p>
          </p:txBody>
        </p:sp>
        <p:sp>
          <p:nvSpPr>
            <p:cNvPr id="741" name="Google Shape;741;p113"/>
            <p:cNvSpPr txBox="1"/>
            <p:nvPr/>
          </p:nvSpPr>
          <p:spPr>
            <a:xfrm>
              <a:off x="4" y="1070809"/>
              <a:ext cx="1124700" cy="102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6000">
                  <a:solidFill>
                    <a:srgbClr val="FFFFFF"/>
                  </a:solidFill>
                  <a:latin typeface="Oswald"/>
                  <a:ea typeface="Oswald"/>
                  <a:cs typeface="Oswald"/>
                  <a:sym typeface="Oswald"/>
                </a:rPr>
                <a:t>❌</a:t>
              </a:r>
              <a:endParaRPr sz="6000">
                <a:solidFill>
                  <a:srgbClr val="FFFFFF"/>
                </a:solidFill>
                <a:latin typeface="Oswald"/>
                <a:ea typeface="Oswald"/>
                <a:cs typeface="Oswald"/>
                <a:sym typeface="Oswald"/>
              </a:endParaRPr>
            </a:p>
          </p:txBody>
        </p:sp>
      </p:grpSp>
      <p:sp>
        <p:nvSpPr>
          <p:cNvPr descr="Translations" id="742" name="Google Shape;742;p113"/>
          <p:cNvSpPr txBox="1"/>
          <p:nvPr/>
        </p:nvSpPr>
        <p:spPr>
          <a:xfrm>
            <a:off x="0" y="3353550"/>
            <a:ext cx="4572000" cy="350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AAAAAA"/>
                </a:solidFill>
                <a:latin typeface="Average"/>
                <a:ea typeface="Average"/>
                <a:cs typeface="Average"/>
                <a:sym typeface="Average"/>
              </a:rPr>
              <a:t>ብዙ ንብርብሮችን በመጠቀም ነገሮችን ለስላሳ ማድረግ ይችላሉ</a:t>
            </a:r>
            <a:endParaRPr>
              <a:solidFill>
                <a:srgbClr val="AAAAAA"/>
              </a:solidFill>
              <a:latin typeface="Average"/>
              <a:ea typeface="Average"/>
              <a:cs typeface="Average"/>
              <a:sym typeface="Average"/>
            </a:endParaRPr>
          </a:p>
          <a:p>
            <a:pPr indent="0" lvl="0" marL="0" rtl="1" algn="ctr">
              <a:spcBef>
                <a:spcPts val="0"/>
              </a:spcBef>
              <a:spcAft>
                <a:spcPts val="0"/>
              </a:spcAft>
              <a:buNone/>
            </a:pPr>
            <a:r>
              <a:rPr lang="en">
                <a:solidFill>
                  <a:srgbClr val="AAAAAA"/>
                </a:solidFill>
                <a:latin typeface="Average"/>
                <a:ea typeface="Average"/>
                <a:cs typeface="Average"/>
                <a:sym typeface="Average"/>
              </a:rPr>
              <a:t>يمكنك جعل الأمور سلسة باستخدام العديد من الطبقات</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Podeu fer que les coses siguin suaus utilitzant moltes capes</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通过使用多层可以使事情变得顺利</a:t>
            </a:r>
            <a:endParaRPr>
              <a:solidFill>
                <a:srgbClr val="AAAAAA"/>
              </a:solidFill>
              <a:latin typeface="Average"/>
              <a:ea typeface="Average"/>
              <a:cs typeface="Average"/>
              <a:sym typeface="Average"/>
            </a:endParaRPr>
          </a:p>
          <a:p>
            <a:pPr indent="0" lvl="0" marL="0" rtl="1" algn="ctr">
              <a:spcBef>
                <a:spcPts val="0"/>
              </a:spcBef>
              <a:spcAft>
                <a:spcPts val="0"/>
              </a:spcAft>
              <a:buNone/>
            </a:pPr>
            <a:r>
              <a:rPr lang="en">
                <a:solidFill>
                  <a:srgbClr val="AAAAAA"/>
                </a:solidFill>
                <a:latin typeface="Average"/>
                <a:ea typeface="Average"/>
                <a:cs typeface="Average"/>
                <a:sym typeface="Average"/>
              </a:rPr>
              <a:t>می‌توانید با استفاده از لایه‌های زیاد همه چیز را صاف کنید</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आप कई परतों का उपयोग करके चीजों को चिकना बना सकते हैं</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レイヤーを重ねることで滑らかにすることができます</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여러 겹의 레이어를 사용하면 매끄럽게 만들 수 있습니다.</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Hûn dikarin bi karanîna gelek qatan tiştan xweş bikin</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Você pode tornar as coisas suaves usando muitas camadas</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ਤੁਸੀਂ ਕਈ ਲੇਅਰਾਂ ਦੀ ਵਰਤੋਂ ਕਰਕੇ ਚੀਜ਼ਾਂ ਨੂੰ ਸੁਚਾਰੂ ਬਣਾ ਸਕਦੇ ਹੋ</a:t>
            </a:r>
            <a:endParaRPr>
              <a:solidFill>
                <a:srgbClr val="AAAAAA"/>
              </a:solidFill>
              <a:latin typeface="Average"/>
              <a:ea typeface="Average"/>
              <a:cs typeface="Average"/>
              <a:sym typeface="Average"/>
            </a:endParaRPr>
          </a:p>
        </p:txBody>
      </p:sp>
      <p:sp>
        <p:nvSpPr>
          <p:cNvPr descr="Translations" id="743" name="Google Shape;743;p113"/>
          <p:cNvSpPr txBox="1"/>
          <p:nvPr/>
        </p:nvSpPr>
        <p:spPr>
          <a:xfrm>
            <a:off x="4572000" y="3353550"/>
            <a:ext cx="4572000" cy="350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AAAAAA"/>
                </a:solidFill>
                <a:latin typeface="Average"/>
                <a:ea typeface="Average"/>
                <a:cs typeface="Average"/>
                <a:sym typeface="Average"/>
              </a:rPr>
              <a:t>Вы можете сделать вещи гладкими, используя много слоев.</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Waxa aad ka dhigi kartaa kuwo siman adiga oo isticmaalaya lakabyo badan</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Puedes hacer que las cosas queden suaves usando muchas capas.</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Unaweza kufanya mambo kuwa laini kwa kutumia tabaka nyingi</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Maaari mong gawing makinis ang mga bagay sa pamamagitan ng paggamit ng maraming layer</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Birçok katman kullanarak işleri kolaylaştırabilirsiniz</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Ви можете зробити речі гладкими, використовуючи багато шарів</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Bạn có thể làm cho mọi thứ trở nên mượt mà bằng cách sử dụng nhiều lớp</a:t>
            </a:r>
            <a:endParaRPr sz="1550">
              <a:solidFill>
                <a:srgbClr val="CACACA"/>
              </a:solidFill>
              <a:latin typeface="Average"/>
              <a:ea typeface="Average"/>
              <a:cs typeface="Average"/>
              <a:sym typeface="Average"/>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grpSp>
        <p:nvGrpSpPr>
          <p:cNvPr id="748" name="Google Shape;748;p114"/>
          <p:cNvGrpSpPr/>
          <p:nvPr/>
        </p:nvGrpSpPr>
        <p:grpSpPr>
          <a:xfrm>
            <a:off x="4" y="-8"/>
            <a:ext cx="9063781" cy="3363183"/>
            <a:chOff x="4" y="-8"/>
            <a:chExt cx="9063781" cy="3363183"/>
          </a:xfrm>
        </p:grpSpPr>
        <p:sp>
          <p:nvSpPr>
            <p:cNvPr id="749" name="Google Shape;749;p114"/>
            <p:cNvSpPr txBox="1"/>
            <p:nvPr/>
          </p:nvSpPr>
          <p:spPr>
            <a:xfrm>
              <a:off x="311700" y="-8"/>
              <a:ext cx="8520600" cy="76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You can make things smooth by </a:t>
              </a:r>
              <a:r>
                <a:rPr lang="en" sz="3000">
                  <a:solidFill>
                    <a:srgbClr val="00FF00"/>
                  </a:solidFill>
                  <a:latin typeface="Oswald"/>
                  <a:ea typeface="Oswald"/>
                  <a:cs typeface="Oswald"/>
                  <a:sym typeface="Oswald"/>
                </a:rPr>
                <a:t>changing directions</a:t>
              </a:r>
              <a:endParaRPr sz="3000">
                <a:solidFill>
                  <a:srgbClr val="00FF00"/>
                </a:solidFill>
                <a:latin typeface="Oswald"/>
                <a:ea typeface="Oswald"/>
                <a:cs typeface="Oswald"/>
                <a:sym typeface="Oswald"/>
              </a:endParaRPr>
            </a:p>
          </p:txBody>
        </p:sp>
        <p:pic>
          <p:nvPicPr>
            <p:cNvPr id="750" name="Google Shape;750;p114"/>
            <p:cNvPicPr preferRelativeResize="0"/>
            <p:nvPr/>
          </p:nvPicPr>
          <p:blipFill rotWithShape="1">
            <a:blip r:embed="rId3">
              <a:alphaModFix/>
            </a:blip>
            <a:srcRect b="25527" l="12702" r="5764" t="61814"/>
            <a:stretch/>
          </p:blipFill>
          <p:spPr>
            <a:xfrm>
              <a:off x="730713" y="763500"/>
              <a:ext cx="7682572" cy="1539302"/>
            </a:xfrm>
            <a:prstGeom prst="rect">
              <a:avLst/>
            </a:prstGeom>
            <a:noFill/>
            <a:ln>
              <a:noFill/>
            </a:ln>
          </p:spPr>
        </p:pic>
        <p:sp>
          <p:nvSpPr>
            <p:cNvPr id="751" name="Google Shape;751;p114"/>
            <p:cNvSpPr txBox="1"/>
            <p:nvPr/>
          </p:nvSpPr>
          <p:spPr>
            <a:xfrm>
              <a:off x="7939085" y="1049934"/>
              <a:ext cx="1124700" cy="102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6000">
                  <a:solidFill>
                    <a:srgbClr val="FFFFFF"/>
                  </a:solidFill>
                  <a:latin typeface="Oswald"/>
                  <a:ea typeface="Oswald"/>
                  <a:cs typeface="Oswald"/>
                  <a:sym typeface="Oswald"/>
                </a:rPr>
                <a:t>✔️</a:t>
              </a:r>
              <a:endParaRPr sz="6000">
                <a:solidFill>
                  <a:srgbClr val="FFFFFF"/>
                </a:solidFill>
                <a:latin typeface="Oswald"/>
                <a:ea typeface="Oswald"/>
                <a:cs typeface="Oswald"/>
                <a:sym typeface="Oswald"/>
              </a:endParaRPr>
            </a:p>
          </p:txBody>
        </p:sp>
        <p:sp>
          <p:nvSpPr>
            <p:cNvPr id="752" name="Google Shape;752;p114"/>
            <p:cNvSpPr txBox="1"/>
            <p:nvPr/>
          </p:nvSpPr>
          <p:spPr>
            <a:xfrm>
              <a:off x="4" y="1070809"/>
              <a:ext cx="1124700" cy="102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6000">
                  <a:solidFill>
                    <a:srgbClr val="FFFFFF"/>
                  </a:solidFill>
                  <a:latin typeface="Oswald"/>
                  <a:ea typeface="Oswald"/>
                  <a:cs typeface="Oswald"/>
                  <a:sym typeface="Oswald"/>
                </a:rPr>
                <a:t>❌</a:t>
              </a:r>
              <a:endParaRPr sz="6000">
                <a:solidFill>
                  <a:srgbClr val="FFFFFF"/>
                </a:solidFill>
                <a:latin typeface="Oswald"/>
                <a:ea typeface="Oswald"/>
                <a:cs typeface="Oswald"/>
                <a:sym typeface="Oswald"/>
              </a:endParaRPr>
            </a:p>
          </p:txBody>
        </p:sp>
        <p:sp>
          <p:nvSpPr>
            <p:cNvPr id="753" name="Google Shape;753;p114"/>
            <p:cNvSpPr txBox="1"/>
            <p:nvPr/>
          </p:nvSpPr>
          <p:spPr>
            <a:xfrm>
              <a:off x="1124700" y="2289775"/>
              <a:ext cx="1136700" cy="107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a:t>
              </a:r>
              <a:endParaRPr sz="3600">
                <a:solidFill>
                  <a:srgbClr val="FFFFFF"/>
                </a:solidFill>
                <a:latin typeface="Oswald"/>
                <a:ea typeface="Oswald"/>
                <a:cs typeface="Oswald"/>
                <a:sym typeface="Oswald"/>
              </a:endParaRPr>
            </a:p>
          </p:txBody>
        </p:sp>
        <p:sp>
          <p:nvSpPr>
            <p:cNvPr id="754" name="Google Shape;754;p114"/>
            <p:cNvSpPr txBox="1"/>
            <p:nvPr/>
          </p:nvSpPr>
          <p:spPr>
            <a:xfrm>
              <a:off x="2816575" y="2289775"/>
              <a:ext cx="1577700" cy="107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a:t>
              </a:r>
              <a:endParaRPr sz="3600">
                <a:solidFill>
                  <a:srgbClr val="FFFFFF"/>
                </a:solidFill>
                <a:latin typeface="Oswald"/>
                <a:ea typeface="Oswald"/>
                <a:cs typeface="Oswald"/>
                <a:sym typeface="Oswald"/>
              </a:endParaRPr>
            </a:p>
          </p:txBody>
        </p:sp>
        <p:sp>
          <p:nvSpPr>
            <p:cNvPr id="755" name="Google Shape;755;p114"/>
            <p:cNvSpPr txBox="1"/>
            <p:nvPr/>
          </p:nvSpPr>
          <p:spPr>
            <a:xfrm>
              <a:off x="6240551" y="2289775"/>
              <a:ext cx="2021100" cy="107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a:t>
              </a:r>
              <a:endParaRPr sz="3600">
                <a:solidFill>
                  <a:srgbClr val="FFFFFF"/>
                </a:solidFill>
                <a:latin typeface="Oswald"/>
                <a:ea typeface="Oswald"/>
                <a:cs typeface="Oswald"/>
                <a:sym typeface="Oswald"/>
              </a:endParaRPr>
            </a:p>
          </p:txBody>
        </p:sp>
        <p:sp>
          <p:nvSpPr>
            <p:cNvPr id="756" name="Google Shape;756;p114"/>
            <p:cNvSpPr txBox="1"/>
            <p:nvPr/>
          </p:nvSpPr>
          <p:spPr>
            <a:xfrm>
              <a:off x="4592653" y="2289775"/>
              <a:ext cx="1647900" cy="107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a:t>
              </a:r>
              <a:endParaRPr sz="3600">
                <a:solidFill>
                  <a:srgbClr val="FFFFFF"/>
                </a:solidFill>
                <a:latin typeface="Oswald"/>
                <a:ea typeface="Oswald"/>
                <a:cs typeface="Oswald"/>
                <a:sym typeface="Oswald"/>
              </a:endParaRPr>
            </a:p>
          </p:txBody>
        </p:sp>
      </p:grpSp>
      <p:sp>
        <p:nvSpPr>
          <p:cNvPr descr="Translations" id="757" name="Google Shape;757;p114"/>
          <p:cNvSpPr txBox="1"/>
          <p:nvPr/>
        </p:nvSpPr>
        <p:spPr>
          <a:xfrm>
            <a:off x="0" y="3210775"/>
            <a:ext cx="4572000" cy="3647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rgbClr val="AAAAAA"/>
                </a:solidFill>
                <a:latin typeface="Average"/>
                <a:ea typeface="Average"/>
                <a:cs typeface="Average"/>
                <a:sym typeface="Average"/>
              </a:rPr>
              <a:t>አቅጣጫዎችን በመቀየር ነገሮችን ለስላሳ ማድረግ ይችላሉ</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يمكنك جعل الأمور سلسة عن طريق تغيير الاتجاهات</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Podeu fer que les coses siguin suaus canviant de direcció</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改变方向可以让事情变得顺利</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شما می توانید با تغییر جهت کارها را صاف کنید</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आप दिशा बदलकर चीजों को सुचारू बना सकते हैं</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方向を変えることで物事をスムーズにすることができます</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방향을 바꾸면 일이 순조롭게 진행될 수 있습니다.</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Hûn dikarin bi guheztina rêgezan tiştan xweş bikin</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Você pode tornar as coisas mais suaves mudando de direção</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ਤੁਸੀਂ ਦਿਸ਼ਾਵਾਂ ਬਦਲ ਕੇ ਚੀਜ਼ਾਂ ਨੂੰ ਸੁਚਾਰੂ ਬਣਾ ਸਕਦੇ ਹੋ</a:t>
            </a:r>
            <a:endParaRPr sz="1500">
              <a:solidFill>
                <a:srgbClr val="AAAAAA"/>
              </a:solidFill>
              <a:latin typeface="Average"/>
              <a:ea typeface="Average"/>
              <a:cs typeface="Average"/>
              <a:sym typeface="Average"/>
            </a:endParaRPr>
          </a:p>
        </p:txBody>
      </p:sp>
      <p:sp>
        <p:nvSpPr>
          <p:cNvPr descr="Translations" id="758" name="Google Shape;758;p114"/>
          <p:cNvSpPr txBox="1"/>
          <p:nvPr/>
        </p:nvSpPr>
        <p:spPr>
          <a:xfrm>
            <a:off x="4572000" y="3210775"/>
            <a:ext cx="4572000" cy="3647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Вы можете сделать вещи более плавными, меняя направление</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Waxa aad ka dhigi kartaa mid siman adiga oo beddela jihooyinka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Puedes hacer que las cosas sean más fáciles cambiando de dirección.</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Unaweza kufanya mambo kuwa laini kwa kubadilisha mwelekeo</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Maaari mong gawing maayos ang mga bagay sa pamamagitan ng pagbabago ng mga direksyon</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Yönleri değiştirerek işleri kolaylaştırabilirsiniz</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Ви можете зробити все гладко, змінивши напрямки</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Bạn có thể làm cho mọi thứ trở nên trơn tru bằng cách thay đổi hướng</a:t>
            </a:r>
            <a:endParaRPr sz="2000">
              <a:solidFill>
                <a:srgbClr val="CACACA"/>
              </a:solidFill>
              <a:latin typeface="Average"/>
              <a:ea typeface="Average"/>
              <a:cs typeface="Average"/>
              <a:sym typeface="Average"/>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p115"/>
          <p:cNvSpPr txBox="1"/>
          <p:nvPr/>
        </p:nvSpPr>
        <p:spPr>
          <a:xfrm>
            <a:off x="3545850" y="0"/>
            <a:ext cx="5598000" cy="182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200">
                <a:solidFill>
                  <a:srgbClr val="FFFFFF"/>
                </a:solidFill>
                <a:latin typeface="Oswald"/>
                <a:ea typeface="Oswald"/>
                <a:cs typeface="Oswald"/>
                <a:sym typeface="Oswald"/>
              </a:rPr>
              <a:t>Fix bad blending by shading right </a:t>
            </a:r>
            <a:r>
              <a:rPr lang="en" sz="4200">
                <a:solidFill>
                  <a:srgbClr val="00FF00"/>
                </a:solidFill>
                <a:latin typeface="Oswald"/>
                <a:ea typeface="Oswald"/>
                <a:cs typeface="Oswald"/>
                <a:sym typeface="Oswald"/>
              </a:rPr>
              <a:t>over the bumps</a:t>
            </a:r>
            <a:r>
              <a:rPr lang="en" sz="4200">
                <a:solidFill>
                  <a:srgbClr val="FFFFFF"/>
                </a:solidFill>
                <a:latin typeface="Oswald"/>
                <a:ea typeface="Oswald"/>
                <a:cs typeface="Oswald"/>
                <a:sym typeface="Oswald"/>
              </a:rPr>
              <a:t>!</a:t>
            </a:r>
            <a:endParaRPr sz="1200">
              <a:solidFill>
                <a:srgbClr val="B7B7B7"/>
              </a:solidFill>
              <a:latin typeface="Average"/>
              <a:ea typeface="Average"/>
              <a:cs typeface="Average"/>
              <a:sym typeface="Average"/>
            </a:endParaRPr>
          </a:p>
        </p:txBody>
      </p:sp>
      <p:grpSp>
        <p:nvGrpSpPr>
          <p:cNvPr id="764" name="Google Shape;764;p115"/>
          <p:cNvGrpSpPr/>
          <p:nvPr/>
        </p:nvGrpSpPr>
        <p:grpSpPr>
          <a:xfrm>
            <a:off x="0" y="208280"/>
            <a:ext cx="3657527" cy="6443651"/>
            <a:chOff x="0" y="208280"/>
            <a:chExt cx="3657527" cy="6443651"/>
          </a:xfrm>
        </p:grpSpPr>
        <p:grpSp>
          <p:nvGrpSpPr>
            <p:cNvPr id="765" name="Google Shape;765;p115"/>
            <p:cNvGrpSpPr/>
            <p:nvPr/>
          </p:nvGrpSpPr>
          <p:grpSpPr>
            <a:xfrm>
              <a:off x="0" y="208280"/>
              <a:ext cx="3657527" cy="1358250"/>
              <a:chOff x="0" y="0"/>
              <a:chExt cx="3451800" cy="1280160"/>
            </a:xfrm>
          </p:grpSpPr>
          <p:pic>
            <p:nvPicPr>
              <p:cNvPr id="766" name="Google Shape;766;p115"/>
              <p:cNvPicPr preferRelativeResize="0"/>
              <p:nvPr/>
            </p:nvPicPr>
            <p:blipFill>
              <a:blip r:embed="rId3">
                <a:alphaModFix/>
              </a:blip>
              <a:stretch>
                <a:fillRect/>
              </a:stretch>
            </p:blipFill>
            <p:spPr>
              <a:xfrm>
                <a:off x="0" y="3"/>
                <a:ext cx="2743199" cy="1193291"/>
              </a:xfrm>
              <a:prstGeom prst="rect">
                <a:avLst/>
              </a:prstGeom>
              <a:noFill/>
              <a:ln>
                <a:noFill/>
              </a:ln>
            </p:spPr>
          </p:pic>
          <p:cxnSp>
            <p:nvCxnSpPr>
              <p:cNvPr id="767" name="Google Shape;767;p115"/>
              <p:cNvCxnSpPr/>
              <p:nvPr/>
            </p:nvCxnSpPr>
            <p:spPr>
              <a:xfrm rot="10800000">
                <a:off x="998225" y="1020960"/>
                <a:ext cx="0" cy="259200"/>
              </a:xfrm>
              <a:prstGeom prst="straightConnector1">
                <a:avLst/>
              </a:prstGeom>
              <a:noFill/>
              <a:ln cap="flat" cmpd="sng" w="19050">
                <a:solidFill>
                  <a:srgbClr val="FF0000"/>
                </a:solidFill>
                <a:prstDash val="solid"/>
                <a:round/>
                <a:headEnd len="med" w="med" type="none"/>
                <a:tailEnd len="med" w="med" type="triangle"/>
              </a:ln>
            </p:spPr>
          </p:cxnSp>
          <p:cxnSp>
            <p:nvCxnSpPr>
              <p:cNvPr id="768" name="Google Shape;768;p115"/>
              <p:cNvCxnSpPr/>
              <p:nvPr/>
            </p:nvCxnSpPr>
            <p:spPr>
              <a:xfrm rot="10800000">
                <a:off x="1783100" y="1020960"/>
                <a:ext cx="0" cy="259200"/>
              </a:xfrm>
              <a:prstGeom prst="straightConnector1">
                <a:avLst/>
              </a:prstGeom>
              <a:noFill/>
              <a:ln cap="flat" cmpd="sng" w="19050">
                <a:solidFill>
                  <a:srgbClr val="FF0000"/>
                </a:solidFill>
                <a:prstDash val="solid"/>
                <a:round/>
                <a:headEnd len="med" w="med" type="none"/>
                <a:tailEnd len="med" w="med" type="triangle"/>
              </a:ln>
            </p:spPr>
          </p:cxnSp>
          <p:sp>
            <p:nvSpPr>
              <p:cNvPr id="769" name="Google Shape;769;p115"/>
              <p:cNvSpPr txBox="1"/>
              <p:nvPr/>
            </p:nvSpPr>
            <p:spPr>
              <a:xfrm>
                <a:off x="2743200" y="0"/>
                <a:ext cx="708600" cy="119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4800">
                    <a:solidFill>
                      <a:srgbClr val="FFFFFF"/>
                    </a:solidFill>
                    <a:latin typeface="Oswald"/>
                    <a:ea typeface="Oswald"/>
                    <a:cs typeface="Oswald"/>
                    <a:sym typeface="Oswald"/>
                  </a:rPr>
                  <a:t>1</a:t>
                </a:r>
                <a:endParaRPr/>
              </a:p>
            </p:txBody>
          </p:sp>
        </p:grpSp>
        <p:grpSp>
          <p:nvGrpSpPr>
            <p:cNvPr id="770" name="Google Shape;770;p115"/>
            <p:cNvGrpSpPr/>
            <p:nvPr/>
          </p:nvGrpSpPr>
          <p:grpSpPr>
            <a:xfrm>
              <a:off x="0" y="1883152"/>
              <a:ext cx="3657527" cy="1300090"/>
              <a:chOff x="0" y="1674815"/>
              <a:chExt cx="3451800" cy="1223845"/>
            </a:xfrm>
          </p:grpSpPr>
          <p:pic>
            <p:nvPicPr>
              <p:cNvPr id="771" name="Google Shape;771;p115"/>
              <p:cNvPicPr preferRelativeResize="0"/>
              <p:nvPr/>
            </p:nvPicPr>
            <p:blipFill>
              <a:blip r:embed="rId4">
                <a:alphaModFix/>
              </a:blip>
              <a:stretch>
                <a:fillRect/>
              </a:stretch>
            </p:blipFill>
            <p:spPr>
              <a:xfrm>
                <a:off x="0" y="1674815"/>
                <a:ext cx="2743200" cy="1116482"/>
              </a:xfrm>
              <a:prstGeom prst="rect">
                <a:avLst/>
              </a:prstGeom>
              <a:noFill/>
              <a:ln>
                <a:noFill/>
              </a:ln>
            </p:spPr>
          </p:pic>
          <p:cxnSp>
            <p:nvCxnSpPr>
              <p:cNvPr id="772" name="Google Shape;772;p115"/>
              <p:cNvCxnSpPr/>
              <p:nvPr/>
            </p:nvCxnSpPr>
            <p:spPr>
              <a:xfrm rot="10800000">
                <a:off x="1005845" y="2636400"/>
                <a:ext cx="0" cy="259200"/>
              </a:xfrm>
              <a:prstGeom prst="straightConnector1">
                <a:avLst/>
              </a:prstGeom>
              <a:noFill/>
              <a:ln cap="flat" cmpd="sng" w="19050">
                <a:solidFill>
                  <a:srgbClr val="FF0000"/>
                </a:solidFill>
                <a:prstDash val="solid"/>
                <a:round/>
                <a:headEnd len="med" w="med" type="none"/>
                <a:tailEnd len="med" w="med" type="triangle"/>
              </a:ln>
            </p:spPr>
          </p:cxnSp>
          <p:cxnSp>
            <p:nvCxnSpPr>
              <p:cNvPr id="773" name="Google Shape;773;p115"/>
              <p:cNvCxnSpPr/>
              <p:nvPr/>
            </p:nvCxnSpPr>
            <p:spPr>
              <a:xfrm rot="10800000">
                <a:off x="1783095" y="2639460"/>
                <a:ext cx="0" cy="259200"/>
              </a:xfrm>
              <a:prstGeom prst="straightConnector1">
                <a:avLst/>
              </a:prstGeom>
              <a:noFill/>
              <a:ln cap="flat" cmpd="sng" w="19050">
                <a:solidFill>
                  <a:srgbClr val="FF0000"/>
                </a:solidFill>
                <a:prstDash val="solid"/>
                <a:round/>
                <a:headEnd len="med" w="med" type="none"/>
                <a:tailEnd len="med" w="med" type="triangle"/>
              </a:ln>
            </p:spPr>
          </p:cxnSp>
          <p:cxnSp>
            <p:nvCxnSpPr>
              <p:cNvPr id="774" name="Google Shape;774;p115"/>
              <p:cNvCxnSpPr/>
              <p:nvPr/>
            </p:nvCxnSpPr>
            <p:spPr>
              <a:xfrm rot="10800000">
                <a:off x="554195" y="2639460"/>
                <a:ext cx="0" cy="259200"/>
              </a:xfrm>
              <a:prstGeom prst="straightConnector1">
                <a:avLst/>
              </a:prstGeom>
              <a:noFill/>
              <a:ln cap="flat" cmpd="sng" w="19050">
                <a:solidFill>
                  <a:srgbClr val="FF0000"/>
                </a:solidFill>
                <a:prstDash val="solid"/>
                <a:round/>
                <a:headEnd len="med" w="med" type="none"/>
                <a:tailEnd len="med" w="med" type="triangle"/>
              </a:ln>
            </p:spPr>
          </p:cxnSp>
          <p:cxnSp>
            <p:nvCxnSpPr>
              <p:cNvPr id="775" name="Google Shape;775;p115"/>
              <p:cNvCxnSpPr/>
              <p:nvPr/>
            </p:nvCxnSpPr>
            <p:spPr>
              <a:xfrm rot="10800000">
                <a:off x="2095520" y="2639460"/>
                <a:ext cx="0" cy="259200"/>
              </a:xfrm>
              <a:prstGeom prst="straightConnector1">
                <a:avLst/>
              </a:prstGeom>
              <a:noFill/>
              <a:ln cap="flat" cmpd="sng" w="19050">
                <a:solidFill>
                  <a:srgbClr val="FF0000"/>
                </a:solidFill>
                <a:prstDash val="solid"/>
                <a:round/>
                <a:headEnd len="med" w="med" type="none"/>
                <a:tailEnd len="med" w="med" type="triangle"/>
              </a:ln>
            </p:spPr>
          </p:cxnSp>
          <p:cxnSp>
            <p:nvCxnSpPr>
              <p:cNvPr id="776" name="Google Shape;776;p115"/>
              <p:cNvCxnSpPr/>
              <p:nvPr/>
            </p:nvCxnSpPr>
            <p:spPr>
              <a:xfrm rot="10800000">
                <a:off x="1409720" y="2639460"/>
                <a:ext cx="0" cy="259200"/>
              </a:xfrm>
              <a:prstGeom prst="straightConnector1">
                <a:avLst/>
              </a:prstGeom>
              <a:noFill/>
              <a:ln cap="flat" cmpd="sng" w="19050">
                <a:solidFill>
                  <a:srgbClr val="FF0000"/>
                </a:solidFill>
                <a:prstDash val="solid"/>
                <a:round/>
                <a:headEnd len="med" w="med" type="none"/>
                <a:tailEnd len="med" w="med" type="triangle"/>
              </a:ln>
            </p:spPr>
          </p:cxnSp>
          <p:sp>
            <p:nvSpPr>
              <p:cNvPr id="777" name="Google Shape;777;p115"/>
              <p:cNvSpPr txBox="1"/>
              <p:nvPr/>
            </p:nvSpPr>
            <p:spPr>
              <a:xfrm>
                <a:off x="2743200" y="1674825"/>
                <a:ext cx="708600" cy="111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4800">
                    <a:solidFill>
                      <a:srgbClr val="FFFFFF"/>
                    </a:solidFill>
                    <a:latin typeface="Oswald"/>
                    <a:ea typeface="Oswald"/>
                    <a:cs typeface="Oswald"/>
                    <a:sym typeface="Oswald"/>
                  </a:rPr>
                  <a:t>2</a:t>
                </a:r>
                <a:endParaRPr/>
              </a:p>
            </p:txBody>
          </p:sp>
        </p:grpSp>
        <p:grpSp>
          <p:nvGrpSpPr>
            <p:cNvPr id="778" name="Google Shape;778;p115"/>
            <p:cNvGrpSpPr/>
            <p:nvPr/>
          </p:nvGrpSpPr>
          <p:grpSpPr>
            <a:xfrm>
              <a:off x="0" y="3637336"/>
              <a:ext cx="3657527" cy="1319474"/>
              <a:chOff x="0" y="3428995"/>
              <a:chExt cx="3451800" cy="1245140"/>
            </a:xfrm>
          </p:grpSpPr>
          <p:pic>
            <p:nvPicPr>
              <p:cNvPr id="779" name="Google Shape;779;p115"/>
              <p:cNvPicPr preferRelativeResize="0"/>
              <p:nvPr/>
            </p:nvPicPr>
            <p:blipFill>
              <a:blip r:embed="rId5">
                <a:alphaModFix/>
              </a:blip>
              <a:stretch>
                <a:fillRect/>
              </a:stretch>
            </p:blipFill>
            <p:spPr>
              <a:xfrm>
                <a:off x="0" y="3428995"/>
                <a:ext cx="2743202" cy="1135685"/>
              </a:xfrm>
              <a:prstGeom prst="rect">
                <a:avLst/>
              </a:prstGeom>
              <a:noFill/>
              <a:ln>
                <a:noFill/>
              </a:ln>
            </p:spPr>
          </p:pic>
          <p:cxnSp>
            <p:nvCxnSpPr>
              <p:cNvPr id="780" name="Google Shape;780;p115"/>
              <p:cNvCxnSpPr/>
              <p:nvPr/>
            </p:nvCxnSpPr>
            <p:spPr>
              <a:xfrm rot="10800000">
                <a:off x="1013465" y="4404255"/>
                <a:ext cx="0" cy="259200"/>
              </a:xfrm>
              <a:prstGeom prst="straightConnector1">
                <a:avLst/>
              </a:prstGeom>
              <a:noFill/>
              <a:ln cap="flat" cmpd="sng" w="19050">
                <a:solidFill>
                  <a:srgbClr val="FF0000"/>
                </a:solidFill>
                <a:prstDash val="solid"/>
                <a:round/>
                <a:headEnd len="med" w="med" type="none"/>
                <a:tailEnd len="med" w="med" type="triangle"/>
              </a:ln>
            </p:spPr>
          </p:cxnSp>
          <p:cxnSp>
            <p:nvCxnSpPr>
              <p:cNvPr id="781" name="Google Shape;781;p115"/>
              <p:cNvCxnSpPr/>
              <p:nvPr/>
            </p:nvCxnSpPr>
            <p:spPr>
              <a:xfrm rot="10800000">
                <a:off x="1813575" y="4414935"/>
                <a:ext cx="0" cy="259200"/>
              </a:xfrm>
              <a:prstGeom prst="straightConnector1">
                <a:avLst/>
              </a:prstGeom>
              <a:noFill/>
              <a:ln cap="flat" cmpd="sng" w="19050">
                <a:solidFill>
                  <a:srgbClr val="FF0000"/>
                </a:solidFill>
                <a:prstDash val="solid"/>
                <a:round/>
                <a:headEnd len="med" w="med" type="none"/>
                <a:tailEnd len="med" w="med" type="triangle"/>
              </a:ln>
            </p:spPr>
          </p:cxnSp>
          <p:cxnSp>
            <p:nvCxnSpPr>
              <p:cNvPr id="782" name="Google Shape;782;p115"/>
              <p:cNvCxnSpPr/>
              <p:nvPr/>
            </p:nvCxnSpPr>
            <p:spPr>
              <a:xfrm rot="10800000">
                <a:off x="577055" y="4414935"/>
                <a:ext cx="0" cy="259200"/>
              </a:xfrm>
              <a:prstGeom prst="straightConnector1">
                <a:avLst/>
              </a:prstGeom>
              <a:noFill/>
              <a:ln cap="flat" cmpd="sng" w="19050">
                <a:solidFill>
                  <a:srgbClr val="FF0000"/>
                </a:solidFill>
                <a:prstDash val="solid"/>
                <a:round/>
                <a:headEnd len="med" w="med" type="none"/>
                <a:tailEnd len="med" w="med" type="triangle"/>
              </a:ln>
            </p:spPr>
          </p:cxnSp>
          <p:cxnSp>
            <p:nvCxnSpPr>
              <p:cNvPr id="783" name="Google Shape;783;p115"/>
              <p:cNvCxnSpPr/>
              <p:nvPr/>
            </p:nvCxnSpPr>
            <p:spPr>
              <a:xfrm rot="10800000">
                <a:off x="2065040" y="4414935"/>
                <a:ext cx="0" cy="259200"/>
              </a:xfrm>
              <a:prstGeom prst="straightConnector1">
                <a:avLst/>
              </a:prstGeom>
              <a:noFill/>
              <a:ln cap="flat" cmpd="sng" w="19050">
                <a:solidFill>
                  <a:srgbClr val="FF0000"/>
                </a:solidFill>
                <a:prstDash val="solid"/>
                <a:round/>
                <a:headEnd len="med" w="med" type="none"/>
                <a:tailEnd len="med" w="med" type="triangle"/>
              </a:ln>
            </p:spPr>
          </p:cxnSp>
          <p:cxnSp>
            <p:nvCxnSpPr>
              <p:cNvPr id="784" name="Google Shape;784;p115"/>
              <p:cNvCxnSpPr/>
              <p:nvPr/>
            </p:nvCxnSpPr>
            <p:spPr>
              <a:xfrm rot="10800000">
                <a:off x="1432580" y="4414935"/>
                <a:ext cx="0" cy="259200"/>
              </a:xfrm>
              <a:prstGeom prst="straightConnector1">
                <a:avLst/>
              </a:prstGeom>
              <a:noFill/>
              <a:ln cap="flat" cmpd="sng" w="19050">
                <a:solidFill>
                  <a:srgbClr val="FF0000"/>
                </a:solidFill>
                <a:prstDash val="solid"/>
                <a:round/>
                <a:headEnd len="med" w="med" type="none"/>
                <a:tailEnd len="med" w="med" type="triangle"/>
              </a:ln>
            </p:spPr>
          </p:cxnSp>
          <p:cxnSp>
            <p:nvCxnSpPr>
              <p:cNvPr id="785" name="Google Shape;785;p115"/>
              <p:cNvCxnSpPr/>
              <p:nvPr/>
            </p:nvCxnSpPr>
            <p:spPr>
              <a:xfrm rot="10800000">
                <a:off x="784865" y="4404255"/>
                <a:ext cx="0" cy="259200"/>
              </a:xfrm>
              <a:prstGeom prst="straightConnector1">
                <a:avLst/>
              </a:prstGeom>
              <a:noFill/>
              <a:ln cap="flat" cmpd="sng" w="19050">
                <a:solidFill>
                  <a:srgbClr val="FF0000"/>
                </a:solidFill>
                <a:prstDash val="solid"/>
                <a:round/>
                <a:headEnd len="med" w="med" type="none"/>
                <a:tailEnd len="med" w="med" type="triangle"/>
              </a:ln>
            </p:spPr>
          </p:cxnSp>
          <p:cxnSp>
            <p:nvCxnSpPr>
              <p:cNvPr id="786" name="Google Shape;786;p115"/>
              <p:cNvCxnSpPr/>
              <p:nvPr/>
            </p:nvCxnSpPr>
            <p:spPr>
              <a:xfrm rot="10800000">
                <a:off x="1623075" y="4414935"/>
                <a:ext cx="0" cy="259200"/>
              </a:xfrm>
              <a:prstGeom prst="straightConnector1">
                <a:avLst/>
              </a:prstGeom>
              <a:noFill/>
              <a:ln cap="flat" cmpd="sng" w="19050">
                <a:solidFill>
                  <a:srgbClr val="FF0000"/>
                </a:solidFill>
                <a:prstDash val="solid"/>
                <a:round/>
                <a:headEnd len="med" w="med" type="none"/>
                <a:tailEnd len="med" w="med" type="triangle"/>
              </a:ln>
            </p:spPr>
          </p:cxnSp>
          <p:cxnSp>
            <p:nvCxnSpPr>
              <p:cNvPr id="787" name="Google Shape;787;p115"/>
              <p:cNvCxnSpPr/>
              <p:nvPr/>
            </p:nvCxnSpPr>
            <p:spPr>
              <a:xfrm rot="10800000">
                <a:off x="371315" y="4414935"/>
                <a:ext cx="0" cy="259200"/>
              </a:xfrm>
              <a:prstGeom prst="straightConnector1">
                <a:avLst/>
              </a:prstGeom>
              <a:noFill/>
              <a:ln cap="flat" cmpd="sng" w="19050">
                <a:solidFill>
                  <a:srgbClr val="FF0000"/>
                </a:solidFill>
                <a:prstDash val="solid"/>
                <a:round/>
                <a:headEnd len="med" w="med" type="none"/>
                <a:tailEnd len="med" w="med" type="triangle"/>
              </a:ln>
            </p:spPr>
          </p:cxnSp>
          <p:cxnSp>
            <p:nvCxnSpPr>
              <p:cNvPr id="788" name="Google Shape;788;p115"/>
              <p:cNvCxnSpPr/>
              <p:nvPr/>
            </p:nvCxnSpPr>
            <p:spPr>
              <a:xfrm rot="10800000">
                <a:off x="1234460" y="4414935"/>
                <a:ext cx="0" cy="259200"/>
              </a:xfrm>
              <a:prstGeom prst="straightConnector1">
                <a:avLst/>
              </a:prstGeom>
              <a:noFill/>
              <a:ln cap="flat" cmpd="sng" w="19050">
                <a:solidFill>
                  <a:srgbClr val="FF0000"/>
                </a:solidFill>
                <a:prstDash val="solid"/>
                <a:round/>
                <a:headEnd len="med" w="med" type="none"/>
                <a:tailEnd len="med" w="med" type="triangle"/>
              </a:ln>
            </p:spPr>
          </p:cxnSp>
          <p:sp>
            <p:nvSpPr>
              <p:cNvPr id="789" name="Google Shape;789;p115"/>
              <p:cNvSpPr txBox="1"/>
              <p:nvPr/>
            </p:nvSpPr>
            <p:spPr>
              <a:xfrm>
                <a:off x="2743200" y="3438538"/>
                <a:ext cx="708600" cy="111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4800">
                    <a:solidFill>
                      <a:srgbClr val="FFFFFF"/>
                    </a:solidFill>
                    <a:latin typeface="Oswald"/>
                    <a:ea typeface="Oswald"/>
                    <a:cs typeface="Oswald"/>
                    <a:sym typeface="Oswald"/>
                  </a:rPr>
                  <a:t>3</a:t>
                </a:r>
                <a:endParaRPr/>
              </a:p>
            </p:txBody>
          </p:sp>
        </p:grpSp>
        <p:grpSp>
          <p:nvGrpSpPr>
            <p:cNvPr id="790" name="Google Shape;790;p115"/>
            <p:cNvGrpSpPr/>
            <p:nvPr/>
          </p:nvGrpSpPr>
          <p:grpSpPr>
            <a:xfrm>
              <a:off x="0" y="5303360"/>
              <a:ext cx="3657527" cy="1348571"/>
              <a:chOff x="0" y="5095027"/>
              <a:chExt cx="3451800" cy="1270200"/>
            </a:xfrm>
          </p:grpSpPr>
          <p:pic>
            <p:nvPicPr>
              <p:cNvPr id="791" name="Google Shape;791;p115"/>
              <p:cNvPicPr preferRelativeResize="0"/>
              <p:nvPr/>
            </p:nvPicPr>
            <p:blipFill>
              <a:blip r:embed="rId6">
                <a:alphaModFix/>
              </a:blip>
              <a:stretch>
                <a:fillRect/>
              </a:stretch>
            </p:blipFill>
            <p:spPr>
              <a:xfrm>
                <a:off x="0" y="5095035"/>
                <a:ext cx="2743198" cy="1270101"/>
              </a:xfrm>
              <a:prstGeom prst="rect">
                <a:avLst/>
              </a:prstGeom>
              <a:noFill/>
              <a:ln>
                <a:noFill/>
              </a:ln>
            </p:spPr>
          </p:pic>
          <p:sp>
            <p:nvSpPr>
              <p:cNvPr id="792" name="Google Shape;792;p115"/>
              <p:cNvSpPr txBox="1"/>
              <p:nvPr/>
            </p:nvSpPr>
            <p:spPr>
              <a:xfrm>
                <a:off x="2743200" y="5095027"/>
                <a:ext cx="708600" cy="127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4800">
                    <a:solidFill>
                      <a:srgbClr val="FFFFFF"/>
                    </a:solidFill>
                    <a:latin typeface="Oswald"/>
                    <a:ea typeface="Oswald"/>
                    <a:cs typeface="Oswald"/>
                    <a:sym typeface="Oswald"/>
                  </a:rPr>
                  <a:t>4</a:t>
                </a:r>
                <a:endParaRPr/>
              </a:p>
            </p:txBody>
          </p:sp>
        </p:grpSp>
      </p:grpSp>
      <p:sp>
        <p:nvSpPr>
          <p:cNvPr descr="Translations" id="793" name="Google Shape;793;p115"/>
          <p:cNvSpPr txBox="1"/>
          <p:nvPr/>
        </p:nvSpPr>
        <p:spPr>
          <a:xfrm>
            <a:off x="3545850" y="1821900"/>
            <a:ext cx="5598000" cy="503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AAAAA"/>
                </a:solidFill>
                <a:latin typeface="Average"/>
                <a:ea typeface="Average"/>
                <a:cs typeface="Average"/>
                <a:sym typeface="Average"/>
              </a:rPr>
              <a:t>እብጠቶች ላይ በትክክል በመጥረግ መጥፎ ድብልቅን ያስተካክሉ!</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قم بإصلاح المزج السيئ عن طريق التظليل مباشرة فوق النتوءات!</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Arregleu la mala barreja ombrejant just sobre els cops!</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通过在凸起处进行阴影处理来修复不良混合！</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با سایه زدن درست روی برجستگی ها، ترکیب بد را برطرف کنید!</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धक्कों के ठीक ऊपर छायांकन करके खराब मिश्रण को ठीक करें!</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バンプの上にシェーディングを施して、悪いブレンドを修正します。</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융기 부분 바로 위에 음영을 칠해서 혼합이 잘 안 되는 부분을 수정하세요!</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Bi şilkirina rastê li ser gemaran tevlihevkirina xirab rast bikin!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Corrija a mistura ruim sombreando bem sobre as saliências!</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ਸੱਜੇ ਬੰਪਾਂ ਉੱਤੇ ਛਾਂ ਕਰਕੇ ਖਰਾਬ ਮਿਸ਼ਰਣ ਨੂੰ ਠੀਕ ਕਰੋ!</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Исправьте плохое смешивание, заштриховав неровности!</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Hagaaji isku-dhafka xun adiga oo si toos ah uga dul hadhka kuuskuusan!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¡Arregla la mala combinación sombreando justo sobre las protuberancias!</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Rekebisha uchanganyaji mbaya kwa kuweka kivuli kwenye matuta!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Ayusin ang masamang blending sa pamamagitan ng pagtatabing sa ibabaw mismo ng mga bumps!</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Kötü karışımı düzeltmek için çıkıntıların üzerinden gölgelendirme yapın!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Виправте погане змішування, розтушувавши нерівності!</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Sửa lỗi pha trộn không tốt bằng cách tô bóng ngay trên các chỗ lồi!</a:t>
            </a:r>
            <a:endParaRPr sz="2500">
              <a:solidFill>
                <a:srgbClr val="AAAAAA"/>
              </a:solidFill>
              <a:latin typeface="Average"/>
              <a:ea typeface="Average"/>
              <a:cs typeface="Average"/>
              <a:sym typeface="Average"/>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p116"/>
          <p:cNvSpPr txBox="1"/>
          <p:nvPr/>
        </p:nvSpPr>
        <p:spPr>
          <a:xfrm>
            <a:off x="4059950" y="0"/>
            <a:ext cx="5084100" cy="137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500">
                <a:solidFill>
                  <a:srgbClr val="FFFFFF"/>
                </a:solidFill>
                <a:latin typeface="Oswald"/>
                <a:ea typeface="Oswald"/>
                <a:cs typeface="Oswald"/>
                <a:sym typeface="Oswald"/>
              </a:rPr>
              <a:t>Blending with </a:t>
            </a:r>
            <a:r>
              <a:rPr lang="en" sz="4500">
                <a:solidFill>
                  <a:srgbClr val="00FF00"/>
                </a:solidFill>
                <a:latin typeface="Oswald"/>
                <a:ea typeface="Oswald"/>
                <a:cs typeface="Oswald"/>
                <a:sym typeface="Oswald"/>
              </a:rPr>
              <a:t>just a pencil</a:t>
            </a:r>
            <a:r>
              <a:rPr lang="en" sz="4500">
                <a:solidFill>
                  <a:srgbClr val="FFFFFF"/>
                </a:solidFill>
                <a:latin typeface="Oswald"/>
                <a:ea typeface="Oswald"/>
                <a:cs typeface="Oswald"/>
                <a:sym typeface="Oswald"/>
              </a:rPr>
              <a:t> shows more skill</a:t>
            </a:r>
            <a:endParaRPr>
              <a:solidFill>
                <a:srgbClr val="AAAAAA"/>
              </a:solidFill>
              <a:latin typeface="Average"/>
              <a:ea typeface="Average"/>
              <a:cs typeface="Average"/>
              <a:sym typeface="Average"/>
            </a:endParaRPr>
          </a:p>
        </p:txBody>
      </p:sp>
      <p:pic>
        <p:nvPicPr>
          <p:cNvPr id="799" name="Google Shape;799;p116"/>
          <p:cNvPicPr preferRelativeResize="0"/>
          <p:nvPr/>
        </p:nvPicPr>
        <p:blipFill>
          <a:blip r:embed="rId3">
            <a:alphaModFix/>
          </a:blip>
          <a:stretch>
            <a:fillRect/>
          </a:stretch>
        </p:blipFill>
        <p:spPr>
          <a:xfrm>
            <a:off x="7" y="0"/>
            <a:ext cx="4059936" cy="6858000"/>
          </a:xfrm>
          <a:prstGeom prst="rect">
            <a:avLst/>
          </a:prstGeom>
          <a:noFill/>
          <a:ln>
            <a:noFill/>
          </a:ln>
        </p:spPr>
      </p:pic>
      <p:sp>
        <p:nvSpPr>
          <p:cNvPr descr="Translations" id="800" name="Google Shape;800;p116"/>
          <p:cNvSpPr txBox="1"/>
          <p:nvPr/>
        </p:nvSpPr>
        <p:spPr>
          <a:xfrm>
            <a:off x="4059950" y="1372200"/>
            <a:ext cx="5084100" cy="548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በእርሳስ ብቻ መቀላቀል የበለጠ ችሎታን ያሳያል</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المزج باستخدام قلم رصاص فقط يظهر مهارة أكبر</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Barrejar amb només un llapis mostra més habilitat</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仅用铅笔混合更能体现技巧</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ترکیب کردن فقط با یک مداد مهارت بیشتری را نشان می دهد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केवल एक पेंसिल से मिश्रण करना अधिक कौशल दिखाता 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鉛筆だけでブレンドすると、より高度なスキルが発揮されます</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연필만으로 블렌딩하면 더 많은 기술이 보입니다.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Tevhevkirina bi qelemê bêtir jêhatîbûn nîşan dide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Misturar apenas com um lápis demonstra mais habilidade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ਸਿਰਫ਼ ਇੱਕ ਪੈਨਸਿਲ ਨਾਲ ਮਿਲਾਉਣਾ ਵਧੇਰੇ ਹੁਨਰ ਦਿਖਾਉਂਦਾ 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Смешивание только карандашом показывает больше мастерства.</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Isku darka qalin kaliya ayaa muujinaya xirfad dheeraad ah</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Mezclar con solo un lápiz demuestra más habilidad.</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Kuchanganya na penseli tu kunaonyesha ujuzi zaidi</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Ang paghahalo gamit ang isang lapis lamang ay nagpapakita ng higit na kasanayan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Sadece kalemle karıştırmak daha fazla beceri gerektirir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Змішування лише олівцем демонструє більшу майстерність</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Pha trộn chỉ với một cây bút chì cho thấy nhiều kỹ năng hơn</a:t>
            </a:r>
            <a:endParaRPr sz="2500">
              <a:solidFill>
                <a:srgbClr val="AAAAAA"/>
              </a:solidFill>
              <a:latin typeface="Average"/>
              <a:ea typeface="Average"/>
              <a:cs typeface="Average"/>
              <a:sym typeface="Averag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sp>
        <p:nvSpPr>
          <p:cNvPr id="805" name="Google Shape;805;p117"/>
          <p:cNvSpPr txBox="1"/>
          <p:nvPr/>
        </p:nvSpPr>
        <p:spPr>
          <a:xfrm>
            <a:off x="0" y="653638"/>
            <a:ext cx="4046400" cy="3622200"/>
          </a:xfrm>
          <a:prstGeom prst="rect">
            <a:avLst/>
          </a:prstGeom>
          <a:noFill/>
          <a:ln>
            <a:noFill/>
          </a:ln>
        </p:spPr>
        <p:txBody>
          <a:bodyPr anchorCtr="0" anchor="ctr" bIns="80925" lIns="80925" spcFirstLastPara="1" rIns="80925" wrap="square" tIns="80925">
            <a:noAutofit/>
          </a:bodyPr>
          <a:lstStyle/>
          <a:p>
            <a:pPr indent="0" lvl="0" marL="0" rtl="0" algn="ctr">
              <a:spcBef>
                <a:spcPts val="0"/>
              </a:spcBef>
              <a:spcAft>
                <a:spcPts val="0"/>
              </a:spcAft>
              <a:buNone/>
            </a:pPr>
            <a:r>
              <a:rPr lang="en" sz="4248">
                <a:solidFill>
                  <a:srgbClr val="FFFFFF"/>
                </a:solidFill>
                <a:latin typeface="Oswald"/>
                <a:ea typeface="Oswald"/>
                <a:cs typeface="Oswald"/>
                <a:sym typeface="Oswald"/>
              </a:rPr>
              <a:t>Using a blender</a:t>
            </a:r>
            <a:endParaRPr sz="4248">
              <a:solidFill>
                <a:srgbClr val="FFFFFF"/>
              </a:solidFill>
              <a:latin typeface="Oswald"/>
              <a:ea typeface="Oswald"/>
              <a:cs typeface="Oswald"/>
              <a:sym typeface="Oswald"/>
            </a:endParaRPr>
          </a:p>
          <a:p>
            <a:pPr indent="0" lvl="0" marL="0" rtl="0" algn="ctr">
              <a:spcBef>
                <a:spcPts val="0"/>
              </a:spcBef>
              <a:spcAft>
                <a:spcPts val="0"/>
              </a:spcAft>
              <a:buNone/>
            </a:pPr>
            <a:r>
              <a:rPr lang="en" sz="4248">
                <a:solidFill>
                  <a:srgbClr val="FFFFFF"/>
                </a:solidFill>
                <a:latin typeface="Oswald"/>
                <a:ea typeface="Oswald"/>
                <a:cs typeface="Oswald"/>
                <a:sym typeface="Oswald"/>
              </a:rPr>
              <a:t>Step 1: </a:t>
            </a:r>
            <a:endParaRPr sz="4248">
              <a:solidFill>
                <a:srgbClr val="FFFFFF"/>
              </a:solidFill>
              <a:latin typeface="Oswald"/>
              <a:ea typeface="Oswald"/>
              <a:cs typeface="Oswald"/>
              <a:sym typeface="Oswald"/>
            </a:endParaRPr>
          </a:p>
          <a:p>
            <a:pPr indent="0" lvl="0" marL="0" rtl="0" algn="ctr">
              <a:spcBef>
                <a:spcPts val="0"/>
              </a:spcBef>
              <a:spcAft>
                <a:spcPts val="0"/>
              </a:spcAft>
              <a:buNone/>
            </a:pPr>
            <a:r>
              <a:t/>
            </a:r>
            <a:endParaRPr sz="4248">
              <a:solidFill>
                <a:srgbClr val="FFFFFF"/>
              </a:solidFill>
              <a:latin typeface="Oswald"/>
              <a:ea typeface="Oswald"/>
              <a:cs typeface="Oswald"/>
              <a:sym typeface="Oswald"/>
            </a:endParaRPr>
          </a:p>
          <a:p>
            <a:pPr indent="0" lvl="0" marL="0" rtl="0" algn="ctr">
              <a:spcBef>
                <a:spcPts val="0"/>
              </a:spcBef>
              <a:spcAft>
                <a:spcPts val="0"/>
              </a:spcAft>
              <a:buNone/>
            </a:pPr>
            <a:r>
              <a:rPr lang="en" sz="4248">
                <a:solidFill>
                  <a:srgbClr val="FFFFFF"/>
                </a:solidFill>
                <a:latin typeface="Oswald"/>
                <a:ea typeface="Oswald"/>
                <a:cs typeface="Oswald"/>
                <a:sym typeface="Oswald"/>
              </a:rPr>
              <a:t>Get it fully </a:t>
            </a:r>
            <a:r>
              <a:rPr b="1" lang="en" sz="4248">
                <a:highlight>
                  <a:srgbClr val="B7B7B7"/>
                </a:highlight>
                <a:latin typeface="Oswald"/>
                <a:ea typeface="Oswald"/>
                <a:cs typeface="Oswald"/>
                <a:sym typeface="Oswald"/>
              </a:rPr>
              <a:t>dark </a:t>
            </a:r>
            <a:r>
              <a:rPr lang="en" sz="4248">
                <a:solidFill>
                  <a:srgbClr val="FFFFFF"/>
                </a:solidFill>
                <a:latin typeface="Oswald"/>
                <a:ea typeface="Oswald"/>
                <a:cs typeface="Oswald"/>
                <a:sym typeface="Oswald"/>
              </a:rPr>
              <a:t>first</a:t>
            </a:r>
            <a:endParaRPr sz="4248">
              <a:solidFill>
                <a:srgbClr val="CACACA"/>
              </a:solidFill>
              <a:latin typeface="Average"/>
              <a:ea typeface="Average"/>
              <a:cs typeface="Average"/>
              <a:sym typeface="Average"/>
            </a:endParaRPr>
          </a:p>
        </p:txBody>
      </p:sp>
      <p:grpSp>
        <p:nvGrpSpPr>
          <p:cNvPr id="806" name="Google Shape;806;p117"/>
          <p:cNvGrpSpPr/>
          <p:nvPr/>
        </p:nvGrpSpPr>
        <p:grpSpPr>
          <a:xfrm>
            <a:off x="0" y="4275792"/>
            <a:ext cx="4113666" cy="1928711"/>
            <a:chOff x="0" y="1842375"/>
            <a:chExt cx="4648210" cy="2179334"/>
          </a:xfrm>
        </p:grpSpPr>
        <p:pic>
          <p:nvPicPr>
            <p:cNvPr id="807" name="Google Shape;807;p117"/>
            <p:cNvPicPr preferRelativeResize="0"/>
            <p:nvPr/>
          </p:nvPicPr>
          <p:blipFill>
            <a:blip r:embed="rId3">
              <a:alphaModFix/>
            </a:blip>
            <a:stretch>
              <a:fillRect/>
            </a:stretch>
          </p:blipFill>
          <p:spPr>
            <a:xfrm>
              <a:off x="0" y="1842375"/>
              <a:ext cx="4572001" cy="2179326"/>
            </a:xfrm>
            <a:prstGeom prst="rect">
              <a:avLst/>
            </a:prstGeom>
            <a:noFill/>
            <a:ln>
              <a:noFill/>
            </a:ln>
          </p:spPr>
        </p:pic>
        <p:sp>
          <p:nvSpPr>
            <p:cNvPr id="808" name="Google Shape;808;p117"/>
            <p:cNvSpPr txBox="1"/>
            <p:nvPr/>
          </p:nvSpPr>
          <p:spPr>
            <a:xfrm>
              <a:off x="3523510" y="2921009"/>
              <a:ext cx="1124700" cy="1024500"/>
            </a:xfrm>
            <a:prstGeom prst="rect">
              <a:avLst/>
            </a:prstGeom>
            <a:noFill/>
            <a:ln>
              <a:noFill/>
            </a:ln>
          </p:spPr>
          <p:txBody>
            <a:bodyPr anchorCtr="0" anchor="t" bIns="80925" lIns="80925" spcFirstLastPara="1" rIns="80925" wrap="square" tIns="80925">
              <a:noAutofit/>
            </a:bodyPr>
            <a:lstStyle/>
            <a:p>
              <a:pPr indent="0" lvl="0" marL="0" rtl="0" algn="ctr">
                <a:spcBef>
                  <a:spcPts val="0"/>
                </a:spcBef>
                <a:spcAft>
                  <a:spcPts val="0"/>
                </a:spcAft>
                <a:buNone/>
              </a:pPr>
              <a:r>
                <a:rPr lang="en" sz="5310">
                  <a:solidFill>
                    <a:srgbClr val="FFFFFF"/>
                  </a:solidFill>
                  <a:latin typeface="Oswald"/>
                  <a:ea typeface="Oswald"/>
                  <a:cs typeface="Oswald"/>
                  <a:sym typeface="Oswald"/>
                </a:rPr>
                <a:t>✔️</a:t>
              </a:r>
              <a:endParaRPr sz="5310">
                <a:solidFill>
                  <a:srgbClr val="FFFFFF"/>
                </a:solidFill>
                <a:latin typeface="Oswald"/>
                <a:ea typeface="Oswald"/>
                <a:cs typeface="Oswald"/>
                <a:sym typeface="Oswald"/>
              </a:endParaRPr>
            </a:p>
          </p:txBody>
        </p:sp>
        <p:sp>
          <p:nvSpPr>
            <p:cNvPr id="809" name="Google Shape;809;p117"/>
            <p:cNvSpPr txBox="1"/>
            <p:nvPr/>
          </p:nvSpPr>
          <p:spPr>
            <a:xfrm>
              <a:off x="932329" y="2997209"/>
              <a:ext cx="1124700" cy="1024500"/>
            </a:xfrm>
            <a:prstGeom prst="rect">
              <a:avLst/>
            </a:prstGeom>
            <a:noFill/>
            <a:ln>
              <a:noFill/>
            </a:ln>
          </p:spPr>
          <p:txBody>
            <a:bodyPr anchorCtr="0" anchor="t" bIns="80925" lIns="80925" spcFirstLastPara="1" rIns="80925" wrap="square" tIns="80925">
              <a:noAutofit/>
            </a:bodyPr>
            <a:lstStyle/>
            <a:p>
              <a:pPr indent="0" lvl="0" marL="0" rtl="0" algn="ctr">
                <a:spcBef>
                  <a:spcPts val="0"/>
                </a:spcBef>
                <a:spcAft>
                  <a:spcPts val="0"/>
                </a:spcAft>
                <a:buNone/>
              </a:pPr>
              <a:r>
                <a:rPr lang="en" sz="5310">
                  <a:solidFill>
                    <a:srgbClr val="FFFFFF"/>
                  </a:solidFill>
                  <a:latin typeface="Oswald"/>
                  <a:ea typeface="Oswald"/>
                  <a:cs typeface="Oswald"/>
                  <a:sym typeface="Oswald"/>
                </a:rPr>
                <a:t>❌</a:t>
              </a:r>
              <a:endParaRPr sz="5310">
                <a:solidFill>
                  <a:srgbClr val="FFFFFF"/>
                </a:solidFill>
                <a:latin typeface="Oswald"/>
                <a:ea typeface="Oswald"/>
                <a:cs typeface="Oswald"/>
                <a:sym typeface="Oswald"/>
              </a:endParaRPr>
            </a:p>
          </p:txBody>
        </p:sp>
      </p:grpSp>
      <p:sp>
        <p:nvSpPr>
          <p:cNvPr descr="Translations" id="810" name="Google Shape;810;p117"/>
          <p:cNvSpPr txBox="1"/>
          <p:nvPr/>
        </p:nvSpPr>
        <p:spPr>
          <a:xfrm>
            <a:off x="4046400" y="75"/>
            <a:ext cx="50976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50">
                <a:solidFill>
                  <a:srgbClr val="AAAAAA"/>
                </a:solidFill>
                <a:latin typeface="Average"/>
                <a:ea typeface="Average"/>
                <a:cs typeface="Average"/>
                <a:sym typeface="Average"/>
              </a:rPr>
              <a:t>ቅልቅል በመጠቀም - ደረጃ 1: መጀመሪያ ሙሉ በሙሉ ጨለማ ያድርጉት</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استخدام الخلاط - الخطوة 1: اجعله داكنًا تمامًا أولاً</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Ús d'una batedora - Pas 1: primer que quedi fosc</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使用搅拌机 - 步骤 1：先将其完全弄黑</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استفاده از مخلوط کن - مرحله 1: ابتدا آن را کاملا تاریک کنید</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ब्लेंडर का उपयोग - चरण 1: पहले इसे पूरी तरह से काला कर लें</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ブレンダーの使い方 - ステップ1：まず完全に黒くする</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블렌더 사용 - 1단계: 먼저 완전히 어둡게 만들기</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Bikaranîna blenderek - Gav 1: Pêşî wê bi tevahî tarî bistînin</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Usando um liquidificador - Passo 1: Deixe tudo bem escuro primeiro</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ਬਲੈਂਡਰ ਦੀ ਵਰਤੋਂ ਕਰਨਾ - ਕਦਮ 1: ਪਹਿਲਾਂ ਇਸਨੂੰ ਪੂਰੀ ਤਰ੍ਹਾਂ ਗੂੜ੍ਹਾ ਕਰੋ</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Использование блендера. Шаг 1: Сначала доведите смесь до полного потемнения.</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Isticmaalka blender - Talaabada 1: Marka hore si buuxda mugdi u gal</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Usando una licuadora - Paso 1: Primero, oscurezca completamente.</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Kutumia blender - Hatua ya 1: Ifanye iwe giza kabisa kwanza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Gamit ang isang blender - Hakbang 1: Kunin muna itong ganap na madilim</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Blender Kullanımı - Adım 1: Önce tamamen koyulaşmasını sağlayın</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За допомогою блендера - Крок 1: спочатку повністю потемніть</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Sử dụng máy xay sinh tố - Bước 1: Làm tối hoàn toàn trước</a:t>
            </a:r>
            <a:endParaRPr sz="1550">
              <a:solidFill>
                <a:srgbClr val="CACACA"/>
              </a:solidFill>
              <a:latin typeface="Average"/>
              <a:ea typeface="Average"/>
              <a:cs typeface="Average"/>
              <a:sym typeface="Average"/>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grpSp>
        <p:nvGrpSpPr>
          <p:cNvPr id="815" name="Google Shape;815;p118"/>
          <p:cNvGrpSpPr/>
          <p:nvPr/>
        </p:nvGrpSpPr>
        <p:grpSpPr>
          <a:xfrm>
            <a:off x="0" y="666225"/>
            <a:ext cx="4110694" cy="5525603"/>
            <a:chOff x="0" y="25"/>
            <a:chExt cx="4572010" cy="6145705"/>
          </a:xfrm>
        </p:grpSpPr>
        <p:sp>
          <p:nvSpPr>
            <p:cNvPr id="816" name="Google Shape;816;p118"/>
            <p:cNvSpPr txBox="1"/>
            <p:nvPr/>
          </p:nvSpPr>
          <p:spPr>
            <a:xfrm>
              <a:off x="0" y="25"/>
              <a:ext cx="4572000" cy="4097400"/>
            </a:xfrm>
            <a:prstGeom prst="rect">
              <a:avLst/>
            </a:prstGeom>
            <a:noFill/>
            <a:ln>
              <a:noFill/>
            </a:ln>
          </p:spPr>
          <p:txBody>
            <a:bodyPr anchorCtr="0" anchor="ctr" bIns="82200" lIns="82200" spcFirstLastPara="1" rIns="82200" wrap="square" tIns="82200">
              <a:noAutofit/>
            </a:bodyPr>
            <a:lstStyle/>
            <a:p>
              <a:pPr indent="0" lvl="0" marL="0" rtl="0" algn="ctr">
                <a:spcBef>
                  <a:spcPts val="0"/>
                </a:spcBef>
                <a:spcAft>
                  <a:spcPts val="0"/>
                </a:spcAft>
                <a:buNone/>
              </a:pPr>
              <a:r>
                <a:rPr lang="en" sz="4315">
                  <a:solidFill>
                    <a:srgbClr val="FFFFFF"/>
                  </a:solidFill>
                  <a:latin typeface="Oswald"/>
                  <a:ea typeface="Oswald"/>
                  <a:cs typeface="Oswald"/>
                  <a:sym typeface="Oswald"/>
                </a:rPr>
                <a:t>Step 2:</a:t>
              </a:r>
              <a:endParaRPr sz="4315">
                <a:solidFill>
                  <a:srgbClr val="FFFFFF"/>
                </a:solidFill>
                <a:latin typeface="Oswald"/>
                <a:ea typeface="Oswald"/>
                <a:cs typeface="Oswald"/>
                <a:sym typeface="Oswald"/>
              </a:endParaRPr>
            </a:p>
            <a:p>
              <a:pPr indent="0" lvl="0" marL="0" rtl="0" algn="ctr">
                <a:spcBef>
                  <a:spcPts val="0"/>
                </a:spcBef>
                <a:spcAft>
                  <a:spcPts val="0"/>
                </a:spcAft>
                <a:buNone/>
              </a:pPr>
              <a:r>
                <a:rPr lang="en" sz="4315">
                  <a:solidFill>
                    <a:srgbClr val="FFFFFF"/>
                  </a:solidFill>
                  <a:latin typeface="Oswald"/>
                  <a:ea typeface="Oswald"/>
                  <a:cs typeface="Oswald"/>
                  <a:sym typeface="Oswald"/>
                </a:rPr>
                <a:t> </a:t>
              </a:r>
              <a:endParaRPr sz="4315">
                <a:solidFill>
                  <a:srgbClr val="FFFFFF"/>
                </a:solidFill>
                <a:latin typeface="Oswald"/>
                <a:ea typeface="Oswald"/>
                <a:cs typeface="Oswald"/>
                <a:sym typeface="Oswald"/>
              </a:endParaRPr>
            </a:p>
            <a:p>
              <a:pPr indent="0" lvl="0" marL="0" rtl="0" algn="ctr">
                <a:spcBef>
                  <a:spcPts val="0"/>
                </a:spcBef>
                <a:spcAft>
                  <a:spcPts val="0"/>
                </a:spcAft>
                <a:buNone/>
              </a:pPr>
              <a:r>
                <a:rPr lang="en" sz="4315">
                  <a:solidFill>
                    <a:srgbClr val="FFFFFF"/>
                  </a:solidFill>
                  <a:latin typeface="Oswald"/>
                  <a:ea typeface="Oswald"/>
                  <a:cs typeface="Oswald"/>
                  <a:sym typeface="Oswald"/>
                </a:rPr>
                <a:t>Draw as smooth as possible with your pencil </a:t>
              </a:r>
              <a:r>
                <a:rPr lang="en" sz="4315">
                  <a:solidFill>
                    <a:srgbClr val="00FF00"/>
                  </a:solidFill>
                  <a:latin typeface="Oswald"/>
                  <a:ea typeface="Oswald"/>
                  <a:cs typeface="Oswald"/>
                  <a:sym typeface="Oswald"/>
                </a:rPr>
                <a:t>FIRST</a:t>
              </a:r>
              <a:endParaRPr sz="4315">
                <a:solidFill>
                  <a:srgbClr val="CACACA"/>
                </a:solidFill>
                <a:latin typeface="Average"/>
                <a:ea typeface="Average"/>
                <a:cs typeface="Average"/>
                <a:sym typeface="Average"/>
              </a:endParaRPr>
            </a:p>
          </p:txBody>
        </p:sp>
        <p:pic>
          <p:nvPicPr>
            <p:cNvPr id="817" name="Google Shape;817;p118"/>
            <p:cNvPicPr preferRelativeResize="0"/>
            <p:nvPr/>
          </p:nvPicPr>
          <p:blipFill>
            <a:blip r:embed="rId3">
              <a:alphaModFix/>
            </a:blip>
            <a:stretch>
              <a:fillRect/>
            </a:stretch>
          </p:blipFill>
          <p:spPr>
            <a:xfrm>
              <a:off x="0" y="4097475"/>
              <a:ext cx="4572001" cy="2048255"/>
            </a:xfrm>
            <a:prstGeom prst="rect">
              <a:avLst/>
            </a:prstGeom>
            <a:noFill/>
            <a:ln>
              <a:noFill/>
            </a:ln>
          </p:spPr>
        </p:pic>
        <p:sp>
          <p:nvSpPr>
            <p:cNvPr id="818" name="Google Shape;818;p118"/>
            <p:cNvSpPr txBox="1"/>
            <p:nvPr/>
          </p:nvSpPr>
          <p:spPr>
            <a:xfrm>
              <a:off x="3447310" y="4876343"/>
              <a:ext cx="1124700" cy="1024500"/>
            </a:xfrm>
            <a:prstGeom prst="rect">
              <a:avLst/>
            </a:prstGeom>
            <a:noFill/>
            <a:ln>
              <a:noFill/>
            </a:ln>
          </p:spPr>
          <p:txBody>
            <a:bodyPr anchorCtr="0" anchor="t" bIns="82200" lIns="82200" spcFirstLastPara="1" rIns="82200" wrap="square" tIns="82200">
              <a:noAutofit/>
            </a:bodyPr>
            <a:lstStyle/>
            <a:p>
              <a:pPr indent="0" lvl="0" marL="0" rtl="0" algn="ctr">
                <a:spcBef>
                  <a:spcPts val="0"/>
                </a:spcBef>
                <a:spcAft>
                  <a:spcPts val="0"/>
                </a:spcAft>
                <a:buNone/>
              </a:pPr>
              <a:r>
                <a:rPr lang="en" sz="5394">
                  <a:solidFill>
                    <a:srgbClr val="FFFFFF"/>
                  </a:solidFill>
                  <a:latin typeface="Oswald"/>
                  <a:ea typeface="Oswald"/>
                  <a:cs typeface="Oswald"/>
                  <a:sym typeface="Oswald"/>
                </a:rPr>
                <a:t>✔️</a:t>
              </a:r>
              <a:endParaRPr sz="5394">
                <a:solidFill>
                  <a:srgbClr val="FFFFFF"/>
                </a:solidFill>
                <a:latin typeface="Oswald"/>
                <a:ea typeface="Oswald"/>
                <a:cs typeface="Oswald"/>
                <a:sym typeface="Oswald"/>
              </a:endParaRPr>
            </a:p>
          </p:txBody>
        </p:sp>
        <p:sp>
          <p:nvSpPr>
            <p:cNvPr id="819" name="Google Shape;819;p118"/>
            <p:cNvSpPr txBox="1"/>
            <p:nvPr/>
          </p:nvSpPr>
          <p:spPr>
            <a:xfrm>
              <a:off x="1005529" y="4876343"/>
              <a:ext cx="1124700" cy="1024500"/>
            </a:xfrm>
            <a:prstGeom prst="rect">
              <a:avLst/>
            </a:prstGeom>
            <a:noFill/>
            <a:ln>
              <a:noFill/>
            </a:ln>
          </p:spPr>
          <p:txBody>
            <a:bodyPr anchorCtr="0" anchor="t" bIns="82200" lIns="82200" spcFirstLastPara="1" rIns="82200" wrap="square" tIns="82200">
              <a:noAutofit/>
            </a:bodyPr>
            <a:lstStyle/>
            <a:p>
              <a:pPr indent="0" lvl="0" marL="0" rtl="0" algn="ctr">
                <a:spcBef>
                  <a:spcPts val="0"/>
                </a:spcBef>
                <a:spcAft>
                  <a:spcPts val="0"/>
                </a:spcAft>
                <a:buNone/>
              </a:pPr>
              <a:r>
                <a:rPr lang="en" sz="5394">
                  <a:solidFill>
                    <a:srgbClr val="FFFFFF"/>
                  </a:solidFill>
                  <a:latin typeface="Oswald"/>
                  <a:ea typeface="Oswald"/>
                  <a:cs typeface="Oswald"/>
                  <a:sym typeface="Oswald"/>
                </a:rPr>
                <a:t>❌</a:t>
              </a:r>
              <a:endParaRPr sz="5394">
                <a:solidFill>
                  <a:srgbClr val="FFFFFF"/>
                </a:solidFill>
                <a:latin typeface="Oswald"/>
                <a:ea typeface="Oswald"/>
                <a:cs typeface="Oswald"/>
                <a:sym typeface="Oswald"/>
              </a:endParaRPr>
            </a:p>
          </p:txBody>
        </p:sp>
      </p:grpSp>
      <p:sp>
        <p:nvSpPr>
          <p:cNvPr descr="Translations" id="820" name="Google Shape;820;p118"/>
          <p:cNvSpPr txBox="1"/>
          <p:nvPr/>
        </p:nvSpPr>
        <p:spPr>
          <a:xfrm>
            <a:off x="4110700" y="25"/>
            <a:ext cx="50334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ደረጃ 2፡ በመጀመሪያ በእርሳስዎ በተቻለ መጠን ለስላሳ ይሳሉ</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الخطوة 2: ارسم بقلم الرصاص بسلاسة قدر الإمكان أولاً</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Pas 2: Dibuixa el més suau possible amb el teu llapis PRIMER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第 2 步：首先用铅笔尽可能平滑地画</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مرحله 2: ابتدا با مداد خود تا حد امکان صاف بکشید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चरण 2: सबसे पहले अपनी पेंसिल से जितना संभव हो सके उतना चिकना चित्र बनाएं</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ステップ2：まず鉛筆でできるだけ滑らかに描きます</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2단계: 먼저 연필로 최대한 매끄럽게 그립니다.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Gav 2: PÊŞÎ bi pênûsa xwe bi qasî ku pêkan xweş xêz bikin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Passo 2: Desenhe o mais suavemente possível com seu lápis PRIMEIRO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ਕਦਮ 2: ਆਪਣੀ ਪੈਨਸਿਲ ਨਾਲ ਸਭ ਤੋਂ ਪਹਿਲਾਂ ਜਿੰਨਾ ਸੰਭਵ ਹੋ ਸਕੇ ਨਿਰਵਿਘਨ ਖਿੱਚੋ</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Шаг 2: СНАЧАЛА рисуйте карандашом как можно более гладко.</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Talaabada 2: Ku sawir qalin qalinkaaga ugu horeyso sida ugu fudud ee suurtogalka ah</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Paso 2: Dibuja lo más suave posible con tu lápiz PRIMERO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Hatua ya 2: Chora laini iwezekanavyo na penseli yako KWANZA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Hakbang 2: Gumuhit ng pinakamakinis hangga't maaari gamit ang iyong lapis MUNA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Adım 2: ÖNCE kaleminizle mümkün olduğunca pürüzsüz bir şekilde çizin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Крок 2: СПОЧАТКУ малюйте олівцем якомога гладкіше</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Bước 2: Trước tiên hãy vẽ càng mượt càng tốt bằng bút chì</a:t>
            </a:r>
            <a:endParaRPr sz="3000">
              <a:solidFill>
                <a:srgbClr val="CACACA"/>
              </a:solidFill>
              <a:latin typeface="Average"/>
              <a:ea typeface="Average"/>
              <a:cs typeface="Average"/>
              <a:sym typeface="Average"/>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grpSp>
        <p:nvGrpSpPr>
          <p:cNvPr id="825" name="Google Shape;825;p119"/>
          <p:cNvGrpSpPr/>
          <p:nvPr/>
        </p:nvGrpSpPr>
        <p:grpSpPr>
          <a:xfrm>
            <a:off x="0" y="580900"/>
            <a:ext cx="4121202" cy="5696194"/>
            <a:chOff x="-56884" y="0"/>
            <a:chExt cx="4572002" cy="6319274"/>
          </a:xfrm>
        </p:grpSpPr>
        <p:pic>
          <p:nvPicPr>
            <p:cNvPr id="826" name="Google Shape;826;p119"/>
            <p:cNvPicPr preferRelativeResize="0"/>
            <p:nvPr/>
          </p:nvPicPr>
          <p:blipFill>
            <a:blip r:embed="rId3">
              <a:alphaModFix/>
            </a:blip>
            <a:stretch>
              <a:fillRect/>
            </a:stretch>
          </p:blipFill>
          <p:spPr>
            <a:xfrm>
              <a:off x="-56883" y="4106427"/>
              <a:ext cx="4572001" cy="2212847"/>
            </a:xfrm>
            <a:prstGeom prst="rect">
              <a:avLst/>
            </a:prstGeom>
            <a:noFill/>
            <a:ln>
              <a:noFill/>
            </a:ln>
          </p:spPr>
        </p:pic>
        <p:sp>
          <p:nvSpPr>
            <p:cNvPr id="827" name="Google Shape;827;p119"/>
            <p:cNvSpPr txBox="1"/>
            <p:nvPr/>
          </p:nvSpPr>
          <p:spPr>
            <a:xfrm>
              <a:off x="-56884" y="0"/>
              <a:ext cx="4572000" cy="4106400"/>
            </a:xfrm>
            <a:prstGeom prst="rect">
              <a:avLst/>
            </a:prstGeom>
            <a:noFill/>
            <a:ln>
              <a:noFill/>
            </a:ln>
          </p:spPr>
          <p:txBody>
            <a:bodyPr anchorCtr="0" anchor="ctr" bIns="82400" lIns="82400" spcFirstLastPara="1" rIns="82400" wrap="square" tIns="82400">
              <a:noAutofit/>
            </a:bodyPr>
            <a:lstStyle/>
            <a:p>
              <a:pPr indent="0" lvl="0" marL="0" rtl="0" algn="ctr">
                <a:spcBef>
                  <a:spcPts val="0"/>
                </a:spcBef>
                <a:spcAft>
                  <a:spcPts val="0"/>
                </a:spcAft>
                <a:buNone/>
              </a:pPr>
              <a:r>
                <a:rPr lang="en" sz="4326">
                  <a:solidFill>
                    <a:srgbClr val="FFFFFF"/>
                  </a:solidFill>
                  <a:latin typeface="Oswald"/>
                  <a:ea typeface="Oswald"/>
                  <a:cs typeface="Oswald"/>
                  <a:sym typeface="Oswald"/>
                </a:rPr>
                <a:t>Step 3: </a:t>
              </a:r>
              <a:endParaRPr sz="4326">
                <a:solidFill>
                  <a:srgbClr val="FFFFFF"/>
                </a:solidFill>
                <a:latin typeface="Oswald"/>
                <a:ea typeface="Oswald"/>
                <a:cs typeface="Oswald"/>
                <a:sym typeface="Oswald"/>
              </a:endParaRPr>
            </a:p>
            <a:p>
              <a:pPr indent="0" lvl="0" marL="0" rtl="0" algn="ctr">
                <a:spcBef>
                  <a:spcPts val="0"/>
                </a:spcBef>
                <a:spcAft>
                  <a:spcPts val="0"/>
                </a:spcAft>
                <a:buNone/>
              </a:pPr>
              <a:r>
                <a:t/>
              </a:r>
              <a:endParaRPr sz="4326">
                <a:solidFill>
                  <a:srgbClr val="FFFFFF"/>
                </a:solidFill>
                <a:latin typeface="Oswald"/>
                <a:ea typeface="Oswald"/>
                <a:cs typeface="Oswald"/>
                <a:sym typeface="Oswald"/>
              </a:endParaRPr>
            </a:p>
            <a:p>
              <a:pPr indent="0" lvl="0" marL="0" rtl="0" algn="ctr">
                <a:spcBef>
                  <a:spcPts val="0"/>
                </a:spcBef>
                <a:spcAft>
                  <a:spcPts val="0"/>
                </a:spcAft>
                <a:buNone/>
              </a:pPr>
              <a:r>
                <a:rPr lang="en" sz="4326">
                  <a:solidFill>
                    <a:srgbClr val="FFFFFF"/>
                  </a:solidFill>
                  <a:latin typeface="Oswald"/>
                  <a:ea typeface="Oswald"/>
                  <a:cs typeface="Oswald"/>
                  <a:sym typeface="Oswald"/>
                </a:rPr>
                <a:t>Use the blender as </a:t>
              </a:r>
              <a:r>
                <a:rPr lang="en" sz="4326">
                  <a:solidFill>
                    <a:srgbClr val="00FF00"/>
                  </a:solidFill>
                  <a:latin typeface="Oswald"/>
                  <a:ea typeface="Oswald"/>
                  <a:cs typeface="Oswald"/>
                  <a:sym typeface="Oswald"/>
                </a:rPr>
                <a:t>lightly </a:t>
              </a:r>
              <a:r>
                <a:rPr lang="en" sz="4326">
                  <a:solidFill>
                    <a:srgbClr val="FFFFFF"/>
                  </a:solidFill>
                  <a:latin typeface="Oswald"/>
                  <a:ea typeface="Oswald"/>
                  <a:cs typeface="Oswald"/>
                  <a:sym typeface="Oswald"/>
                </a:rPr>
                <a:t>as possible</a:t>
              </a:r>
              <a:endParaRPr sz="4326">
                <a:solidFill>
                  <a:srgbClr val="CACACA"/>
                </a:solidFill>
                <a:latin typeface="Average"/>
                <a:ea typeface="Average"/>
                <a:cs typeface="Average"/>
                <a:sym typeface="Average"/>
              </a:endParaRPr>
            </a:p>
          </p:txBody>
        </p:sp>
        <p:sp>
          <p:nvSpPr>
            <p:cNvPr id="828" name="Google Shape;828;p119"/>
            <p:cNvSpPr txBox="1"/>
            <p:nvPr/>
          </p:nvSpPr>
          <p:spPr>
            <a:xfrm>
              <a:off x="3362775" y="5294768"/>
              <a:ext cx="1124700" cy="1024500"/>
            </a:xfrm>
            <a:prstGeom prst="rect">
              <a:avLst/>
            </a:prstGeom>
            <a:noFill/>
            <a:ln>
              <a:noFill/>
            </a:ln>
          </p:spPr>
          <p:txBody>
            <a:bodyPr anchorCtr="0" anchor="t" bIns="82400" lIns="82400" spcFirstLastPara="1" rIns="82400" wrap="square" tIns="82400">
              <a:noAutofit/>
            </a:bodyPr>
            <a:lstStyle/>
            <a:p>
              <a:pPr indent="0" lvl="0" marL="0" rtl="0" algn="ctr">
                <a:spcBef>
                  <a:spcPts val="0"/>
                </a:spcBef>
                <a:spcAft>
                  <a:spcPts val="0"/>
                </a:spcAft>
                <a:buNone/>
              </a:pPr>
              <a:r>
                <a:rPr lang="en" sz="5408">
                  <a:solidFill>
                    <a:srgbClr val="FFFFFF"/>
                  </a:solidFill>
                  <a:latin typeface="Oswald"/>
                  <a:ea typeface="Oswald"/>
                  <a:cs typeface="Oswald"/>
                  <a:sym typeface="Oswald"/>
                </a:rPr>
                <a:t>✔️</a:t>
              </a:r>
              <a:endParaRPr sz="5408">
                <a:solidFill>
                  <a:srgbClr val="FFFFFF"/>
                </a:solidFill>
                <a:latin typeface="Oswald"/>
                <a:ea typeface="Oswald"/>
                <a:cs typeface="Oswald"/>
                <a:sym typeface="Oswald"/>
              </a:endParaRPr>
            </a:p>
          </p:txBody>
        </p:sp>
        <p:sp>
          <p:nvSpPr>
            <p:cNvPr id="829" name="Google Shape;829;p119"/>
            <p:cNvSpPr txBox="1"/>
            <p:nvPr/>
          </p:nvSpPr>
          <p:spPr>
            <a:xfrm>
              <a:off x="969794" y="5294768"/>
              <a:ext cx="1124700" cy="1024500"/>
            </a:xfrm>
            <a:prstGeom prst="rect">
              <a:avLst/>
            </a:prstGeom>
            <a:noFill/>
            <a:ln>
              <a:noFill/>
            </a:ln>
          </p:spPr>
          <p:txBody>
            <a:bodyPr anchorCtr="0" anchor="t" bIns="82400" lIns="82400" spcFirstLastPara="1" rIns="82400" wrap="square" tIns="82400">
              <a:noAutofit/>
            </a:bodyPr>
            <a:lstStyle/>
            <a:p>
              <a:pPr indent="0" lvl="0" marL="0" rtl="0" algn="ctr">
                <a:spcBef>
                  <a:spcPts val="0"/>
                </a:spcBef>
                <a:spcAft>
                  <a:spcPts val="0"/>
                </a:spcAft>
                <a:buNone/>
              </a:pPr>
              <a:r>
                <a:rPr lang="en" sz="5408">
                  <a:solidFill>
                    <a:srgbClr val="FFFFFF"/>
                  </a:solidFill>
                  <a:latin typeface="Oswald"/>
                  <a:ea typeface="Oswald"/>
                  <a:cs typeface="Oswald"/>
                  <a:sym typeface="Oswald"/>
                </a:rPr>
                <a:t>❌</a:t>
              </a:r>
              <a:endParaRPr sz="5408">
                <a:solidFill>
                  <a:srgbClr val="FFFFFF"/>
                </a:solidFill>
                <a:latin typeface="Oswald"/>
                <a:ea typeface="Oswald"/>
                <a:cs typeface="Oswald"/>
                <a:sym typeface="Oswald"/>
              </a:endParaRPr>
            </a:p>
          </p:txBody>
        </p:sp>
      </p:grpSp>
      <p:sp>
        <p:nvSpPr>
          <p:cNvPr descr="Translations" id="830" name="Google Shape;830;p119"/>
          <p:cNvSpPr txBox="1"/>
          <p:nvPr/>
        </p:nvSpPr>
        <p:spPr>
          <a:xfrm>
            <a:off x="4121200" y="50"/>
            <a:ext cx="50229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700">
                <a:solidFill>
                  <a:srgbClr val="AAAAAA"/>
                </a:solidFill>
                <a:latin typeface="Average"/>
                <a:ea typeface="Average"/>
                <a:cs typeface="Average"/>
                <a:sym typeface="Average"/>
              </a:rPr>
              <a:t>ደረጃ 3: ማቀላቀያውን በተቻለ መጠን በትንሹ ይጠቀሙ</a:t>
            </a:r>
            <a:endParaRPr sz="1700">
              <a:solidFill>
                <a:srgbClr val="AAAAAA"/>
              </a:solidFill>
              <a:latin typeface="Average"/>
              <a:ea typeface="Average"/>
              <a:cs typeface="Average"/>
              <a:sym typeface="Average"/>
            </a:endParaRPr>
          </a:p>
          <a:p>
            <a:pPr indent="0" lvl="0" marL="0" rtl="1" algn="r">
              <a:spcBef>
                <a:spcPts val="0"/>
              </a:spcBef>
              <a:spcAft>
                <a:spcPts val="0"/>
              </a:spcAft>
              <a:buNone/>
            </a:pPr>
            <a:r>
              <a:rPr lang="en" sz="1700">
                <a:solidFill>
                  <a:srgbClr val="AAAAAA"/>
                </a:solidFill>
                <a:latin typeface="Average"/>
                <a:ea typeface="Average"/>
                <a:cs typeface="Average"/>
                <a:sym typeface="Average"/>
              </a:rPr>
              <a:t>الخطوة 3: استخدم الخلاط برفق قدر الإمكان</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Pas 3: utilitzeu la batedora el més lleugerament possible</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步骤 3：尽量轻柔地使用搅拌机</a:t>
            </a:r>
            <a:endParaRPr sz="1700">
              <a:solidFill>
                <a:srgbClr val="AAAAAA"/>
              </a:solidFill>
              <a:latin typeface="Average"/>
              <a:ea typeface="Average"/>
              <a:cs typeface="Average"/>
              <a:sym typeface="Average"/>
            </a:endParaRPr>
          </a:p>
          <a:p>
            <a:pPr indent="0" lvl="0" marL="0" rtl="1" algn="r">
              <a:spcBef>
                <a:spcPts val="0"/>
              </a:spcBef>
              <a:spcAft>
                <a:spcPts val="0"/>
              </a:spcAft>
              <a:buNone/>
            </a:pPr>
            <a:r>
              <a:rPr lang="en" sz="1700">
                <a:solidFill>
                  <a:srgbClr val="AAAAAA"/>
                </a:solidFill>
                <a:latin typeface="Average"/>
                <a:ea typeface="Average"/>
                <a:cs typeface="Average"/>
                <a:sym typeface="Average"/>
              </a:rPr>
              <a:t>مرحله 3: تا حد امکان از مخلوط کن استفاده کنید</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चरण 3: ब्लेंडर का प्रयोग यथासंभव हल्के ढंग से करें</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ステップ3：ブレンダーをできるだけ軽く使用する</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3단계: 블렌더를 가능한 가볍게 사용하세요</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Gav 3: Bi qasî ku pêkan benderê bikar bînin</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Passo 3: Use o liquidificador o mais levemente possível</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ਕਦਮ 3: ਜਿੰਨਾ ਸੰਭਵ ਹੋ ਸਕੇ ਬਲੈਂਡਰ ਦੀ ਵਰਤੋਂ ਕਰੋ</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Шаг 3: Используйте блендер как можно аккуратнее.</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Talaabada 3: Isticmaal blender sida ugu fudud ee suurtogalka ah</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Paso 3: Utiliza la licuadora lo más suavemente posible.</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Hatua ya 3: Tumia blender kwa urahisi iwezekanavyo</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Hakbang 3: Gamitin ang blender nang basta-basta hangga't maaari</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Adım 3: Blender'ı mümkün olduğunca hafif kullanın</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Крок 3: використовуйте блендер якомога легше</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Bước 3: Sử dụng máy xay sinh tố nhẹ nhàng nhất có thể</a:t>
            </a:r>
            <a:endParaRPr sz="1700">
              <a:solidFill>
                <a:srgbClr val="CACACA"/>
              </a:solidFill>
              <a:latin typeface="Average"/>
              <a:ea typeface="Average"/>
              <a:cs typeface="Average"/>
              <a:sym typeface="Average"/>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sp>
        <p:nvSpPr>
          <p:cNvPr descr="All text" id="835" name="Google Shape;835;p120"/>
          <p:cNvSpPr txBox="1"/>
          <p:nvPr/>
        </p:nvSpPr>
        <p:spPr>
          <a:xfrm>
            <a:off x="0" y="6051300"/>
            <a:ext cx="9144000" cy="806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100">
                <a:solidFill>
                  <a:srgbClr val="FFFFFF"/>
                </a:solidFill>
                <a:latin typeface="Oswald"/>
                <a:ea typeface="Oswald"/>
                <a:cs typeface="Oswald"/>
                <a:sym typeface="Oswald"/>
              </a:rPr>
              <a:t>When you press too hard with your pencil or blender, </a:t>
            </a:r>
            <a:endParaRPr sz="2100">
              <a:solidFill>
                <a:srgbClr val="FFFFFF"/>
              </a:solidFill>
              <a:latin typeface="Oswald"/>
              <a:ea typeface="Oswald"/>
              <a:cs typeface="Oswald"/>
              <a:sym typeface="Oswald"/>
            </a:endParaRPr>
          </a:p>
          <a:p>
            <a:pPr indent="0" lvl="0" marL="0" rtl="0" algn="ctr">
              <a:spcBef>
                <a:spcPts val="0"/>
              </a:spcBef>
              <a:spcAft>
                <a:spcPts val="0"/>
              </a:spcAft>
              <a:buNone/>
            </a:pPr>
            <a:r>
              <a:rPr lang="en" sz="2100">
                <a:solidFill>
                  <a:srgbClr val="FFFFFF"/>
                </a:solidFill>
                <a:latin typeface="Oswald"/>
                <a:ea typeface="Oswald"/>
                <a:cs typeface="Oswald"/>
                <a:sym typeface="Oswald"/>
              </a:rPr>
              <a:t>you crush the paper fibers, and it ends up shiny!</a:t>
            </a:r>
            <a:endParaRPr sz="2100">
              <a:solidFill>
                <a:srgbClr val="FFFFFF"/>
              </a:solidFill>
              <a:latin typeface="Oswald"/>
              <a:ea typeface="Oswald"/>
              <a:cs typeface="Oswald"/>
              <a:sym typeface="Oswald"/>
            </a:endParaRPr>
          </a:p>
        </p:txBody>
      </p:sp>
      <p:pic>
        <p:nvPicPr>
          <p:cNvPr id="836" name="Google Shape;836;p120"/>
          <p:cNvPicPr preferRelativeResize="0"/>
          <p:nvPr/>
        </p:nvPicPr>
        <p:blipFill>
          <a:blip r:embed="rId3">
            <a:alphaModFix/>
          </a:blip>
          <a:stretch>
            <a:fillRect/>
          </a:stretch>
        </p:blipFill>
        <p:spPr>
          <a:xfrm>
            <a:off x="0" y="0"/>
            <a:ext cx="8068393" cy="6051299"/>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grpSp>
        <p:nvGrpSpPr>
          <p:cNvPr id="841" name="Google Shape;841;p121"/>
          <p:cNvGrpSpPr/>
          <p:nvPr/>
        </p:nvGrpSpPr>
        <p:grpSpPr>
          <a:xfrm>
            <a:off x="0" y="640563"/>
            <a:ext cx="4123039" cy="5576830"/>
            <a:chOff x="0" y="150"/>
            <a:chExt cx="4572010" cy="6184109"/>
          </a:xfrm>
        </p:grpSpPr>
        <p:pic>
          <p:nvPicPr>
            <p:cNvPr id="842" name="Google Shape;842;p121"/>
            <p:cNvPicPr preferRelativeResize="0"/>
            <p:nvPr/>
          </p:nvPicPr>
          <p:blipFill>
            <a:blip r:embed="rId3">
              <a:alphaModFix/>
            </a:blip>
            <a:stretch>
              <a:fillRect/>
            </a:stretch>
          </p:blipFill>
          <p:spPr>
            <a:xfrm>
              <a:off x="0" y="4113132"/>
              <a:ext cx="4571998" cy="2071116"/>
            </a:xfrm>
            <a:prstGeom prst="rect">
              <a:avLst/>
            </a:prstGeom>
            <a:noFill/>
            <a:ln>
              <a:noFill/>
            </a:ln>
          </p:spPr>
        </p:pic>
        <p:sp>
          <p:nvSpPr>
            <p:cNvPr id="843" name="Google Shape;843;p121"/>
            <p:cNvSpPr txBox="1"/>
            <p:nvPr/>
          </p:nvSpPr>
          <p:spPr>
            <a:xfrm>
              <a:off x="0" y="150"/>
              <a:ext cx="4572000" cy="4113000"/>
            </a:xfrm>
            <a:prstGeom prst="rect">
              <a:avLst/>
            </a:prstGeom>
            <a:noFill/>
            <a:ln>
              <a:noFill/>
            </a:ln>
          </p:spPr>
          <p:txBody>
            <a:bodyPr anchorCtr="0" anchor="ctr" bIns="82450" lIns="82450" spcFirstLastPara="1" rIns="82450" wrap="square" tIns="82450">
              <a:noAutofit/>
            </a:bodyPr>
            <a:lstStyle/>
            <a:p>
              <a:pPr indent="0" lvl="0" marL="0" rtl="0" algn="ctr">
                <a:spcBef>
                  <a:spcPts val="0"/>
                </a:spcBef>
                <a:spcAft>
                  <a:spcPts val="0"/>
                </a:spcAft>
                <a:buNone/>
              </a:pPr>
              <a:r>
                <a:rPr lang="en" sz="4328">
                  <a:solidFill>
                    <a:srgbClr val="FFFFFF"/>
                  </a:solidFill>
                  <a:latin typeface="Oswald"/>
                  <a:ea typeface="Oswald"/>
                  <a:cs typeface="Oswald"/>
                  <a:sym typeface="Oswald"/>
                </a:rPr>
                <a:t>Step 4: </a:t>
              </a:r>
              <a:endParaRPr sz="4328">
                <a:solidFill>
                  <a:srgbClr val="FFFFFF"/>
                </a:solidFill>
                <a:latin typeface="Oswald"/>
                <a:ea typeface="Oswald"/>
                <a:cs typeface="Oswald"/>
                <a:sym typeface="Oswald"/>
              </a:endParaRPr>
            </a:p>
            <a:p>
              <a:pPr indent="0" lvl="0" marL="0" rtl="0" algn="ctr">
                <a:spcBef>
                  <a:spcPts val="0"/>
                </a:spcBef>
                <a:spcAft>
                  <a:spcPts val="0"/>
                </a:spcAft>
                <a:buNone/>
              </a:pPr>
              <a:r>
                <a:t/>
              </a:r>
              <a:endParaRPr sz="4328">
                <a:solidFill>
                  <a:srgbClr val="FFFFFF"/>
                </a:solidFill>
                <a:latin typeface="Oswald"/>
                <a:ea typeface="Oswald"/>
                <a:cs typeface="Oswald"/>
                <a:sym typeface="Oswald"/>
              </a:endParaRPr>
            </a:p>
            <a:p>
              <a:pPr indent="0" lvl="0" marL="0" rtl="0" algn="ctr">
                <a:spcBef>
                  <a:spcPts val="0"/>
                </a:spcBef>
                <a:spcAft>
                  <a:spcPts val="0"/>
                </a:spcAft>
                <a:buNone/>
              </a:pPr>
              <a:r>
                <a:rPr lang="en" sz="4328">
                  <a:solidFill>
                    <a:srgbClr val="FFFFFF"/>
                  </a:solidFill>
                  <a:latin typeface="Oswald"/>
                  <a:ea typeface="Oswald"/>
                  <a:cs typeface="Oswald"/>
                  <a:sym typeface="Oswald"/>
                </a:rPr>
                <a:t>Blend in </a:t>
              </a:r>
              <a:r>
                <a:rPr lang="en" sz="4328">
                  <a:solidFill>
                    <a:srgbClr val="00FF00"/>
                  </a:solidFill>
                  <a:latin typeface="Oswald"/>
                  <a:ea typeface="Oswald"/>
                  <a:cs typeface="Oswald"/>
                  <a:sym typeface="Oswald"/>
                </a:rPr>
                <a:t>small circles</a:t>
              </a:r>
              <a:endParaRPr sz="1623">
                <a:solidFill>
                  <a:srgbClr val="CACACA"/>
                </a:solidFill>
                <a:latin typeface="Average"/>
                <a:ea typeface="Average"/>
                <a:cs typeface="Average"/>
                <a:sym typeface="Average"/>
              </a:endParaRPr>
            </a:p>
          </p:txBody>
        </p:sp>
        <p:sp>
          <p:nvSpPr>
            <p:cNvPr id="844" name="Google Shape;844;p121"/>
            <p:cNvSpPr txBox="1"/>
            <p:nvPr/>
          </p:nvSpPr>
          <p:spPr>
            <a:xfrm>
              <a:off x="3447310" y="5159759"/>
              <a:ext cx="1124700" cy="1024500"/>
            </a:xfrm>
            <a:prstGeom prst="rect">
              <a:avLst/>
            </a:prstGeom>
            <a:noFill/>
            <a:ln>
              <a:noFill/>
            </a:ln>
          </p:spPr>
          <p:txBody>
            <a:bodyPr anchorCtr="0" anchor="t" bIns="82450" lIns="82450" spcFirstLastPara="1" rIns="82450" wrap="square" tIns="82450">
              <a:noAutofit/>
            </a:bodyPr>
            <a:lstStyle/>
            <a:p>
              <a:pPr indent="0" lvl="0" marL="0" rtl="0" algn="ctr">
                <a:spcBef>
                  <a:spcPts val="0"/>
                </a:spcBef>
                <a:spcAft>
                  <a:spcPts val="0"/>
                </a:spcAft>
                <a:buNone/>
              </a:pPr>
              <a:r>
                <a:rPr lang="en" sz="5410">
                  <a:solidFill>
                    <a:srgbClr val="FFFFFF"/>
                  </a:solidFill>
                  <a:latin typeface="Oswald"/>
                  <a:ea typeface="Oswald"/>
                  <a:cs typeface="Oswald"/>
                  <a:sym typeface="Oswald"/>
                </a:rPr>
                <a:t>✔️</a:t>
              </a:r>
              <a:endParaRPr sz="5410">
                <a:solidFill>
                  <a:srgbClr val="FFFFFF"/>
                </a:solidFill>
                <a:latin typeface="Oswald"/>
                <a:ea typeface="Oswald"/>
                <a:cs typeface="Oswald"/>
                <a:sym typeface="Oswald"/>
              </a:endParaRPr>
            </a:p>
          </p:txBody>
        </p:sp>
        <p:sp>
          <p:nvSpPr>
            <p:cNvPr id="845" name="Google Shape;845;p121"/>
            <p:cNvSpPr txBox="1"/>
            <p:nvPr/>
          </p:nvSpPr>
          <p:spPr>
            <a:xfrm>
              <a:off x="1111304" y="5159759"/>
              <a:ext cx="1124700" cy="1024500"/>
            </a:xfrm>
            <a:prstGeom prst="rect">
              <a:avLst/>
            </a:prstGeom>
            <a:noFill/>
            <a:ln>
              <a:noFill/>
            </a:ln>
          </p:spPr>
          <p:txBody>
            <a:bodyPr anchorCtr="0" anchor="t" bIns="82450" lIns="82450" spcFirstLastPara="1" rIns="82450" wrap="square" tIns="82450">
              <a:noAutofit/>
            </a:bodyPr>
            <a:lstStyle/>
            <a:p>
              <a:pPr indent="0" lvl="0" marL="0" rtl="0" algn="ctr">
                <a:spcBef>
                  <a:spcPts val="0"/>
                </a:spcBef>
                <a:spcAft>
                  <a:spcPts val="0"/>
                </a:spcAft>
                <a:buNone/>
              </a:pPr>
              <a:r>
                <a:rPr lang="en" sz="5410">
                  <a:solidFill>
                    <a:srgbClr val="FFFFFF"/>
                  </a:solidFill>
                  <a:latin typeface="Oswald"/>
                  <a:ea typeface="Oswald"/>
                  <a:cs typeface="Oswald"/>
                  <a:sym typeface="Oswald"/>
                </a:rPr>
                <a:t>❌</a:t>
              </a:r>
              <a:endParaRPr sz="5410">
                <a:solidFill>
                  <a:srgbClr val="FFFFFF"/>
                </a:solidFill>
                <a:latin typeface="Oswald"/>
                <a:ea typeface="Oswald"/>
                <a:cs typeface="Oswald"/>
                <a:sym typeface="Oswald"/>
              </a:endParaRPr>
            </a:p>
          </p:txBody>
        </p:sp>
      </p:grpSp>
      <p:sp>
        <p:nvSpPr>
          <p:cNvPr descr="Translations" id="846" name="Google Shape;846;p121"/>
          <p:cNvSpPr txBox="1"/>
          <p:nvPr/>
        </p:nvSpPr>
        <p:spPr>
          <a:xfrm>
            <a:off x="4123050" y="-25"/>
            <a:ext cx="50211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000">
                <a:solidFill>
                  <a:srgbClr val="AAAAAA"/>
                </a:solidFill>
                <a:latin typeface="Average"/>
                <a:ea typeface="Average"/>
                <a:cs typeface="Average"/>
                <a:sym typeface="Average"/>
              </a:rPr>
              <a:t>ደረጃ 4: በትንሽ ክበቦች ውስጥ ይቀላቀሉ</a:t>
            </a:r>
            <a:endParaRPr sz="2000">
              <a:solidFill>
                <a:srgbClr val="AAAAAA"/>
              </a:solidFill>
              <a:latin typeface="Average"/>
              <a:ea typeface="Average"/>
              <a:cs typeface="Average"/>
              <a:sym typeface="Average"/>
            </a:endParaRPr>
          </a:p>
          <a:p>
            <a:pPr indent="0" lvl="0" marL="0" rtl="1" algn="r">
              <a:spcBef>
                <a:spcPts val="0"/>
              </a:spcBef>
              <a:spcAft>
                <a:spcPts val="0"/>
              </a:spcAft>
              <a:buNone/>
            </a:pPr>
            <a:r>
              <a:rPr lang="en" sz="2000">
                <a:solidFill>
                  <a:srgbClr val="AAAAAA"/>
                </a:solidFill>
                <a:latin typeface="Average"/>
                <a:ea typeface="Average"/>
                <a:cs typeface="Average"/>
                <a:sym typeface="Average"/>
              </a:rPr>
              <a:t>الخطوة 4: امزج في دوائر صغيرة</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Pas 4: barregeu en petits cercles</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步骤 4：混合成小圆圈</a:t>
            </a:r>
            <a:endParaRPr sz="2000">
              <a:solidFill>
                <a:srgbClr val="AAAAAA"/>
              </a:solidFill>
              <a:latin typeface="Average"/>
              <a:ea typeface="Average"/>
              <a:cs typeface="Average"/>
              <a:sym typeface="Average"/>
            </a:endParaRPr>
          </a:p>
          <a:p>
            <a:pPr indent="0" lvl="0" marL="0" rtl="1" algn="r">
              <a:spcBef>
                <a:spcPts val="0"/>
              </a:spcBef>
              <a:spcAft>
                <a:spcPts val="0"/>
              </a:spcAft>
              <a:buNone/>
            </a:pPr>
            <a:r>
              <a:rPr lang="en" sz="2000">
                <a:solidFill>
                  <a:srgbClr val="AAAAAA"/>
                </a:solidFill>
                <a:latin typeface="Average"/>
                <a:ea typeface="Average"/>
                <a:cs typeface="Average"/>
                <a:sym typeface="Average"/>
              </a:rPr>
              <a:t>مرحله 4: در دایره های کوچک مخلوط کنید</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चरण 4: छोटे-छोटे गोले में मिलाएँ</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ステップ4：小さな円を混ぜる</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4단계: 작은 원을 그리며 섞기</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Gav 4: Di derdorên piçûk de tevlihev bikin</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Passo 4: Misture em pequenos círculos</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ਕਦਮ 4: ਛੋਟੇ ਚੱਕਰਾਂ ਵਿੱਚ ਮਿਲਾਓ</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Шаг 4: Растушуйте небольшими кругами.</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Tallaabada 4: Isku qas goobo yaryar</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Paso 4: Mezclar en círculos pequeños.</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Hatua ya 4: Changanya kwenye miduara midogo</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Hakbang 4: Haluin sa maliliit na bilog</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Adım 4: Küçük daireler halinde karıştırın</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Крок 4: Змішайте невеликими кружечками</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Bước 4: Pha trộn theo hình tròn nhỏ</a:t>
            </a:r>
            <a:endParaRPr sz="4100">
              <a:solidFill>
                <a:srgbClr val="CACACA"/>
              </a:solidFill>
              <a:latin typeface="Average"/>
              <a:ea typeface="Average"/>
              <a:cs typeface="Average"/>
              <a:sym typeface="Average"/>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0" name="Shape 850"/>
        <p:cNvGrpSpPr/>
        <p:nvPr/>
      </p:nvGrpSpPr>
      <p:grpSpPr>
        <a:xfrm>
          <a:off x="0" y="0"/>
          <a:ext cx="0" cy="0"/>
          <a:chOff x="0" y="0"/>
          <a:chExt cx="0" cy="0"/>
        </a:xfrm>
      </p:grpSpPr>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4" name="Shape 854"/>
        <p:cNvGrpSpPr/>
        <p:nvPr/>
      </p:nvGrpSpPr>
      <p:grpSpPr>
        <a:xfrm>
          <a:off x="0" y="0"/>
          <a:ext cx="0" cy="0"/>
          <a:chOff x="0" y="0"/>
          <a:chExt cx="0" cy="0"/>
        </a:xfrm>
      </p:grpSpPr>
      <p:sp>
        <p:nvSpPr>
          <p:cNvPr descr="Translations" id="855" name="Google Shape;855;p123"/>
          <p:cNvSpPr txBox="1"/>
          <p:nvPr/>
        </p:nvSpPr>
        <p:spPr>
          <a:xfrm>
            <a:off x="0" y="0"/>
            <a:ext cx="9144000" cy="137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Three steps to </a:t>
            </a:r>
            <a:r>
              <a:rPr lang="en" sz="4800">
                <a:solidFill>
                  <a:srgbClr val="FFFF00"/>
                </a:solidFill>
                <a:latin typeface="Oswald"/>
                <a:ea typeface="Oswald"/>
                <a:cs typeface="Oswald"/>
                <a:sym typeface="Oswald"/>
              </a:rPr>
              <a:t>develop </a:t>
            </a:r>
            <a:r>
              <a:rPr lang="en" sz="4800">
                <a:solidFill>
                  <a:srgbClr val="FFFFFF"/>
                </a:solidFill>
                <a:latin typeface="Oswald"/>
                <a:ea typeface="Oswald"/>
                <a:cs typeface="Oswald"/>
                <a:sym typeface="Oswald"/>
              </a:rPr>
              <a:t>your portrait idea</a:t>
            </a:r>
            <a:endParaRPr sz="4800">
              <a:solidFill>
                <a:srgbClr val="FFFFFF"/>
              </a:solidFill>
              <a:latin typeface="Oswald"/>
              <a:ea typeface="Oswald"/>
              <a:cs typeface="Oswald"/>
              <a:sym typeface="Oswald"/>
            </a:endParaRPr>
          </a:p>
        </p:txBody>
      </p:sp>
      <p:sp>
        <p:nvSpPr>
          <p:cNvPr descr="Translations" id="856" name="Google Shape;856;p123"/>
          <p:cNvSpPr txBox="1"/>
          <p:nvPr/>
        </p:nvSpPr>
        <p:spPr>
          <a:xfrm>
            <a:off x="0" y="1486100"/>
            <a:ext cx="9144000" cy="5371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AAAAAA"/>
                </a:solidFill>
                <a:latin typeface="Average"/>
                <a:ea typeface="Average"/>
                <a:cs typeface="Average"/>
                <a:sym typeface="Average"/>
              </a:rPr>
              <a:t>የቁም ሀሳብዎን ለማዳበር ሶስት ደረጃዎች</a:t>
            </a:r>
            <a:endParaRPr sz="1800">
              <a:solidFill>
                <a:srgbClr val="AAAAAA"/>
              </a:solidFill>
              <a:latin typeface="Average"/>
              <a:ea typeface="Average"/>
              <a:cs typeface="Average"/>
              <a:sym typeface="Average"/>
            </a:endParaRPr>
          </a:p>
          <a:p>
            <a:pPr indent="0" lvl="0" marL="0" rtl="1" algn="ctr">
              <a:spcBef>
                <a:spcPts val="0"/>
              </a:spcBef>
              <a:spcAft>
                <a:spcPts val="0"/>
              </a:spcAft>
              <a:buNone/>
            </a:pPr>
            <a:r>
              <a:rPr lang="en" sz="1800">
                <a:solidFill>
                  <a:srgbClr val="AAAAAA"/>
                </a:solidFill>
                <a:latin typeface="Average"/>
                <a:ea typeface="Average"/>
                <a:cs typeface="Average"/>
                <a:sym typeface="Average"/>
              </a:rPr>
              <a:t>ثلاث خطوات لتطوير فكرة صورتك الشخصية</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Tres passos per desenvolupar la teva idea de retrat</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三个步骤来构思你的肖像画</a:t>
            </a:r>
            <a:endParaRPr sz="1800">
              <a:solidFill>
                <a:srgbClr val="AAAAAA"/>
              </a:solidFill>
              <a:latin typeface="Average"/>
              <a:ea typeface="Average"/>
              <a:cs typeface="Average"/>
              <a:sym typeface="Average"/>
            </a:endParaRPr>
          </a:p>
          <a:p>
            <a:pPr indent="0" lvl="0" marL="0" rtl="1" algn="ctr">
              <a:spcBef>
                <a:spcPts val="0"/>
              </a:spcBef>
              <a:spcAft>
                <a:spcPts val="0"/>
              </a:spcAft>
              <a:buNone/>
            </a:pPr>
            <a:r>
              <a:rPr lang="en" sz="1800">
                <a:solidFill>
                  <a:srgbClr val="AAAAAA"/>
                </a:solidFill>
                <a:latin typeface="Average"/>
                <a:ea typeface="Average"/>
                <a:cs typeface="Average"/>
                <a:sym typeface="Average"/>
              </a:rPr>
              <a:t>سه مرحله برای توسعه ایده پرتره شما</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अपने चित्रांकन के विचार को विकसित करने के तीन चरण</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肖像画のアイデアを練る3つのステップ</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초상화 아이디어를 개발하는 3단계</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Sê gav ji bo pêşxistina ramana portreya xwe</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Três passos para desenvolver sua ideia de retrato</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ਤੁਹਾਡੇ ਪੋਰਟਰੇਟ ਵਿਚਾਰ ਨੂੰ ਵਿਕਸਿਤ ਕਰਨ ਲਈ ਤਿੰਨ ਕਦਮ</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Три шага к развитию идеи вашего портрета</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Saddex tillaabo oo lagu horumariyo fikradaada sawirka</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Tres pasos para desarrollar tu idea de retrato</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Hatua tatu za kukuza wazo lako la picha</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Tatlong hakbang upang mabuo ang iyong ideya sa portrait</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Portre fikrinizi geliştirmek için üç adım</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Три кроки для розробки вашої ідеї портрета</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Ba bước để phát triển ý tưởng chân dung của bạn</a:t>
            </a:r>
            <a:endParaRPr sz="3700">
              <a:solidFill>
                <a:srgbClr val="CACACA"/>
              </a:solidFill>
              <a:latin typeface="Average"/>
              <a:ea typeface="Average"/>
              <a:cs typeface="Average"/>
              <a:sym typeface="Average"/>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0" name="Shape 860"/>
        <p:cNvGrpSpPr/>
        <p:nvPr/>
      </p:nvGrpSpPr>
      <p:grpSpPr>
        <a:xfrm>
          <a:off x="0" y="0"/>
          <a:ext cx="0" cy="0"/>
          <a:chOff x="0" y="0"/>
          <a:chExt cx="0" cy="0"/>
        </a:xfrm>
      </p:grpSpPr>
      <p:sp>
        <p:nvSpPr>
          <p:cNvPr descr="Title" id="861" name="Google Shape;861;p124"/>
          <p:cNvSpPr txBox="1"/>
          <p:nvPr/>
        </p:nvSpPr>
        <p:spPr>
          <a:xfrm>
            <a:off x="0" y="0"/>
            <a:ext cx="9144000" cy="94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Create a </a:t>
            </a:r>
            <a:r>
              <a:rPr lang="en" sz="4800">
                <a:solidFill>
                  <a:srgbClr val="00FF00"/>
                </a:solidFill>
                <a:latin typeface="Oswald"/>
                <a:ea typeface="Oswald"/>
                <a:cs typeface="Oswald"/>
                <a:sym typeface="Oswald"/>
              </a:rPr>
              <a:t>LOT of ideas</a:t>
            </a:r>
            <a:r>
              <a:rPr lang="en" sz="4800">
                <a:solidFill>
                  <a:srgbClr val="FFFFFF"/>
                </a:solidFill>
                <a:latin typeface="Oswald"/>
                <a:ea typeface="Oswald"/>
                <a:cs typeface="Oswald"/>
                <a:sym typeface="Oswald"/>
              </a:rPr>
              <a:t> to choose from</a:t>
            </a:r>
            <a:endParaRPr sz="1500">
              <a:solidFill>
                <a:srgbClr val="AAAAAA"/>
              </a:solidFill>
              <a:latin typeface="Average"/>
              <a:ea typeface="Average"/>
              <a:cs typeface="Average"/>
              <a:sym typeface="Average"/>
            </a:endParaRPr>
          </a:p>
        </p:txBody>
      </p:sp>
      <p:pic>
        <p:nvPicPr>
          <p:cNvPr id="862" name="Google Shape;862;p124"/>
          <p:cNvPicPr preferRelativeResize="0"/>
          <p:nvPr/>
        </p:nvPicPr>
        <p:blipFill>
          <a:blip r:embed="rId3">
            <a:alphaModFix/>
          </a:blip>
          <a:stretch>
            <a:fillRect/>
          </a:stretch>
        </p:blipFill>
        <p:spPr>
          <a:xfrm>
            <a:off x="0" y="941288"/>
            <a:ext cx="4571999" cy="5916718"/>
          </a:xfrm>
          <a:prstGeom prst="rect">
            <a:avLst/>
          </a:prstGeom>
          <a:noFill/>
          <a:ln>
            <a:noFill/>
          </a:ln>
        </p:spPr>
      </p:pic>
      <p:pic>
        <p:nvPicPr>
          <p:cNvPr id="863" name="Google Shape;863;p124"/>
          <p:cNvPicPr preferRelativeResize="0"/>
          <p:nvPr/>
        </p:nvPicPr>
        <p:blipFill>
          <a:blip r:embed="rId4">
            <a:alphaModFix/>
          </a:blip>
          <a:stretch>
            <a:fillRect/>
          </a:stretch>
        </p:blipFill>
        <p:spPr>
          <a:xfrm>
            <a:off x="4571997" y="941288"/>
            <a:ext cx="4571999" cy="5916699"/>
          </a:xfrm>
          <a:prstGeom prst="rect">
            <a:avLst/>
          </a:prstGeom>
          <a:noFill/>
          <a:ln>
            <a:noFill/>
          </a:ln>
        </p:spPr>
      </p:pic>
      <p:sp>
        <p:nvSpPr>
          <p:cNvPr id="864" name="Google Shape;864;p124"/>
          <p:cNvSpPr/>
          <p:nvPr/>
        </p:nvSpPr>
        <p:spPr>
          <a:xfrm>
            <a:off x="211700" y="2004475"/>
            <a:ext cx="1432500" cy="148500"/>
          </a:xfrm>
          <a:prstGeom prst="rect">
            <a:avLst/>
          </a:prstGeom>
          <a:noFill/>
          <a:ln cap="flat" cmpd="sng" w="1905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865" name="Google Shape;865;p124"/>
          <p:cNvSpPr/>
          <p:nvPr/>
        </p:nvSpPr>
        <p:spPr>
          <a:xfrm>
            <a:off x="4627550" y="2042000"/>
            <a:ext cx="1432500" cy="148500"/>
          </a:xfrm>
          <a:prstGeom prst="rect">
            <a:avLst/>
          </a:prstGeom>
          <a:noFill/>
          <a:ln cap="flat" cmpd="sng" w="1905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866" name="Google Shape;866;p124"/>
          <p:cNvSpPr/>
          <p:nvPr/>
        </p:nvSpPr>
        <p:spPr>
          <a:xfrm>
            <a:off x="4529950" y="4066000"/>
            <a:ext cx="1432500" cy="148500"/>
          </a:xfrm>
          <a:prstGeom prst="rect">
            <a:avLst/>
          </a:prstGeom>
          <a:noFill/>
          <a:ln cap="flat" cmpd="sng" w="1905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0" name="Shape 870"/>
        <p:cNvGrpSpPr/>
        <p:nvPr/>
      </p:nvGrpSpPr>
      <p:grpSpPr>
        <a:xfrm>
          <a:off x="0" y="0"/>
          <a:ext cx="0" cy="0"/>
          <a:chOff x="0" y="0"/>
          <a:chExt cx="0" cy="0"/>
        </a:xfrm>
      </p:grpSpPr>
      <p:sp>
        <p:nvSpPr>
          <p:cNvPr descr="Translations" id="871" name="Google Shape;871;p125"/>
          <p:cNvSpPr txBox="1"/>
          <p:nvPr/>
        </p:nvSpPr>
        <p:spPr>
          <a:xfrm>
            <a:off x="0" y="0"/>
            <a:ext cx="3668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Remember that your job is come come up with </a:t>
            </a:r>
            <a:r>
              <a:rPr lang="en" sz="4800">
                <a:solidFill>
                  <a:srgbClr val="00FF00"/>
                </a:solidFill>
                <a:latin typeface="Oswald"/>
                <a:ea typeface="Oswald"/>
                <a:cs typeface="Oswald"/>
                <a:sym typeface="Oswald"/>
              </a:rPr>
              <a:t>LOTS </a:t>
            </a:r>
            <a:r>
              <a:rPr lang="en" sz="4800">
                <a:solidFill>
                  <a:srgbClr val="FFFFFF"/>
                </a:solidFill>
                <a:latin typeface="Oswald"/>
                <a:ea typeface="Oswald"/>
                <a:cs typeface="Oswald"/>
                <a:sym typeface="Oswald"/>
              </a:rPr>
              <a:t>of ideas so you can select the </a:t>
            </a:r>
            <a:r>
              <a:rPr lang="en" sz="4800">
                <a:solidFill>
                  <a:srgbClr val="00FF00"/>
                </a:solidFill>
                <a:latin typeface="Oswald"/>
                <a:ea typeface="Oswald"/>
                <a:cs typeface="Oswald"/>
                <a:sym typeface="Oswald"/>
              </a:rPr>
              <a:t>BEST </a:t>
            </a:r>
            <a:r>
              <a:rPr lang="en" sz="4800">
                <a:solidFill>
                  <a:srgbClr val="FFFFFF"/>
                </a:solidFill>
                <a:latin typeface="Oswald"/>
                <a:ea typeface="Oswald"/>
                <a:cs typeface="Oswald"/>
                <a:sym typeface="Oswald"/>
              </a:rPr>
              <a:t>ones later. </a:t>
            </a:r>
            <a:endParaRPr sz="4800">
              <a:solidFill>
                <a:srgbClr val="FFFFFF"/>
              </a:solidFill>
              <a:latin typeface="Oswald"/>
              <a:ea typeface="Oswald"/>
              <a:cs typeface="Oswald"/>
              <a:sym typeface="Oswald"/>
            </a:endParaRPr>
          </a:p>
        </p:txBody>
      </p:sp>
      <p:sp>
        <p:nvSpPr>
          <p:cNvPr descr="Translations" id="872" name="Google Shape;872;p125"/>
          <p:cNvSpPr txBox="1"/>
          <p:nvPr/>
        </p:nvSpPr>
        <p:spPr>
          <a:xfrm>
            <a:off x="3668700" y="0"/>
            <a:ext cx="5475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50">
                <a:solidFill>
                  <a:srgbClr val="AAAAAA"/>
                </a:solidFill>
                <a:latin typeface="Average"/>
                <a:ea typeface="Average"/>
                <a:cs typeface="Average"/>
                <a:sym typeface="Average"/>
              </a:rPr>
              <a:t>በጣም ጥሩ የሆኑትን መምረጥ እንዲችሉ ብዙ ሃሳቦችን ይዘው ይምጡ።</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تعال واطرح الكثير من الأفكار حتى تتمكن من اختيار الأفضل منها.</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Veniu amb MOLTES idees perquè pugueu triar les MILLORS.</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提出很多想法，以便您可以选择最好的想法。</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ایده های زیادی را ارائه دهید تا بتوانید بهترین ها را انتخاب کنید.</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आइए, ढेर सारे विचार लेकर आइए ताकि आप सर्वश्रेष्ठ विचारों का चयन कर सकें।</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最高のアイデアを選べるよう、たくさんのアイデアを出してください。</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많은 아이디어를 생각해내서 가장 좋은 아이디어를 골라보세요.</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Werin bi GELEK ramanan re werin, da ku hûn yên BİXWÎNE hilbijêrin.</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Venha e tenha MUITAS ideias para que você possa escolher as MELHORES.</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ਬਹੁਤ ਸਾਰੇ ਵਿਚਾਰ ਲੈ ਕੇ ਆਓ ਤਾਂ ਜੋ ਤੁਸੀਂ ਸਭ ਤੋਂ ਵਧੀਆ ਦੀ ਚੋਣ ਕਰ ਸਕੋ।</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Приходите и предлагайте МНОГО идей, чтобы выбрать ЛУЧШИЕ из них.</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La imow fikrado BADAN si aad u doorato kuwa ugu FIICAN.</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¡Ven y trae MUCHAS ideas para que puedas elegir las MEJORES!</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Njoo na mawazo MENGI ili uweze kuchagua YALIYO BORA.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Magkaroon ng MARAMING ideya para mapili mo ang mga PINAKAMAHUSAY.</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En İYİ olanları seçebilmeniz için BİRÇOK fikirle gelin.</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Придумайте БАГАТО ідей, щоб вибрати НАЙКРАЩІ.</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Hãy đưa ra NHIỀU ý tưởng để bạn có thể chọn ra những ý tưởng TỐT NHẤT.</a:t>
            </a:r>
            <a:endParaRPr sz="1550">
              <a:solidFill>
                <a:srgbClr val="CACACA"/>
              </a:solidFill>
              <a:latin typeface="Average"/>
              <a:ea typeface="Average"/>
              <a:cs typeface="Average"/>
              <a:sym typeface="Average"/>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6" name="Shape 876"/>
        <p:cNvGrpSpPr/>
        <p:nvPr/>
      </p:nvGrpSpPr>
      <p:grpSpPr>
        <a:xfrm>
          <a:off x="0" y="0"/>
          <a:ext cx="0" cy="0"/>
          <a:chOff x="0" y="0"/>
          <a:chExt cx="0" cy="0"/>
        </a:xfrm>
      </p:grpSpPr>
      <p:sp>
        <p:nvSpPr>
          <p:cNvPr descr="Translations" id="877" name="Google Shape;877;p126"/>
          <p:cNvSpPr txBox="1"/>
          <p:nvPr/>
        </p:nvSpPr>
        <p:spPr>
          <a:xfrm>
            <a:off x="0" y="0"/>
            <a:ext cx="3668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Remember that your job is come come up with </a:t>
            </a:r>
            <a:r>
              <a:rPr lang="en" sz="4800">
                <a:solidFill>
                  <a:srgbClr val="00FF00"/>
                </a:solidFill>
                <a:latin typeface="Oswald"/>
                <a:ea typeface="Oswald"/>
                <a:cs typeface="Oswald"/>
                <a:sym typeface="Oswald"/>
              </a:rPr>
              <a:t>LOTS </a:t>
            </a:r>
            <a:r>
              <a:rPr lang="en" sz="4800">
                <a:solidFill>
                  <a:srgbClr val="FFFFFF"/>
                </a:solidFill>
                <a:latin typeface="Oswald"/>
                <a:ea typeface="Oswald"/>
                <a:cs typeface="Oswald"/>
                <a:sym typeface="Oswald"/>
              </a:rPr>
              <a:t>of ideas so you can select the </a:t>
            </a:r>
            <a:r>
              <a:rPr lang="en" sz="4800">
                <a:solidFill>
                  <a:srgbClr val="00FF00"/>
                </a:solidFill>
                <a:latin typeface="Oswald"/>
                <a:ea typeface="Oswald"/>
                <a:cs typeface="Oswald"/>
                <a:sym typeface="Oswald"/>
              </a:rPr>
              <a:t>BEST </a:t>
            </a:r>
            <a:r>
              <a:rPr lang="en" sz="4800">
                <a:solidFill>
                  <a:srgbClr val="FFFFFF"/>
                </a:solidFill>
                <a:latin typeface="Oswald"/>
                <a:ea typeface="Oswald"/>
                <a:cs typeface="Oswald"/>
                <a:sym typeface="Oswald"/>
              </a:rPr>
              <a:t>ones later. </a:t>
            </a:r>
            <a:endParaRPr sz="4800">
              <a:solidFill>
                <a:srgbClr val="FFFFFF"/>
              </a:solidFill>
              <a:latin typeface="Oswald"/>
              <a:ea typeface="Oswald"/>
              <a:cs typeface="Oswald"/>
              <a:sym typeface="Oswald"/>
            </a:endParaRPr>
          </a:p>
        </p:txBody>
      </p:sp>
      <p:sp>
        <p:nvSpPr>
          <p:cNvPr descr="Translations" id="878" name="Google Shape;878;p126"/>
          <p:cNvSpPr txBox="1"/>
          <p:nvPr/>
        </p:nvSpPr>
        <p:spPr>
          <a:xfrm>
            <a:off x="3668700" y="0"/>
            <a:ext cx="5475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50">
                <a:solidFill>
                  <a:srgbClr val="AAAAAA"/>
                </a:solidFill>
                <a:latin typeface="Average"/>
                <a:ea typeface="Average"/>
                <a:cs typeface="Average"/>
                <a:sym typeface="Average"/>
              </a:rPr>
              <a:t>በጣም ጥሩ የሆኑትን መምረጥ እንዲችሉ ብዙ ሃሳቦችን ይዘው ይምጡ።</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تعال واطرح الكثير من الأفكار حتى تتمكن من اختيار الأفضل منها.</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Veniu amb MOLTES idees perquè pugueu triar les MILLORS.</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提出很多想法，以便您可以选择最好的想法。</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ایده های زیادی را ارائه دهید تا بتوانید بهترین ها را انتخاب کنید.</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आइए, ढेर सारे विचार लेकर आइए ताकि आप सर्वश्रेष्ठ विचारों का चयन कर सकें।</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最高のアイデアを選べるよう、たくさんのアイデアを出してください。</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많은 아이디어를 생각해내서 가장 좋은 아이디어를 골라보세요.</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Werin bi GELEK ramanan re werin, da ku hûn yên BİXWÎNE hilbijêrin.</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Venha e tenha MUITAS ideias para que você possa escolher as MELHORES.</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ਬਹੁਤ ਸਾਰੇ ਵਿਚਾਰ ਲੈ ਕੇ ਆਓ ਤਾਂ ਜੋ ਤੁਸੀਂ ਸਭ ਤੋਂ ਵਧੀਆ ਦੀ ਚੋਣ ਕਰ ਸਕੋ।</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Приходите и предлагайте МНОГО идей, чтобы выбрать ЛУЧШИЕ из них.</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La imow fikrado BADAN si aad u doorato kuwa ugu FIICAN.</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¡Ven y trae MUCHAS ideas para que puedas elegir las MEJORES!</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Njoo na mawazo MENGI ili uweze kuchagua YALIYO BORA.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Magkaroon ng MARAMING ideya para mapili mo ang mga PINAKAMAHUSAY.</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En İYİ olanları seçebilmeniz için BİRÇOK fikirle gelin.</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Придумайте БАГАТО ідей, щоб вибрати НАЙКРАЩІ.</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Hãy đưa ra NHIỀU ý tưởng để bạn có thể chọn ra những ý tưởng TỐT NHẤT.</a:t>
            </a:r>
            <a:endParaRPr sz="1550">
              <a:solidFill>
                <a:srgbClr val="CACACA"/>
              </a:solidFill>
              <a:latin typeface="Average"/>
              <a:ea typeface="Average"/>
              <a:cs typeface="Average"/>
              <a:sym typeface="Averag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46"/>
          <p:cNvSpPr txBox="1"/>
          <p:nvPr/>
        </p:nvSpPr>
        <p:spPr>
          <a:xfrm>
            <a:off x="0" y="0"/>
            <a:ext cx="9144000" cy="187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600">
                <a:solidFill>
                  <a:srgbClr val="FFFFFF"/>
                </a:solidFill>
                <a:latin typeface="Oswald"/>
                <a:ea typeface="Oswald"/>
                <a:cs typeface="Oswald"/>
                <a:sym typeface="Oswald"/>
              </a:rPr>
              <a:t>Work in progress</a:t>
            </a:r>
            <a:endParaRPr sz="9600">
              <a:solidFill>
                <a:srgbClr val="FFFFFF"/>
              </a:solidFill>
              <a:latin typeface="Oswald"/>
              <a:ea typeface="Oswald"/>
              <a:cs typeface="Oswald"/>
              <a:sym typeface="Oswald"/>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 </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t/>
            </a:r>
            <a:endParaRPr sz="1500">
              <a:solidFill>
                <a:srgbClr val="AAAAAA"/>
              </a:solidFill>
              <a:latin typeface="Average"/>
              <a:ea typeface="Average"/>
              <a:cs typeface="Average"/>
              <a:sym typeface="Average"/>
            </a:endParaRPr>
          </a:p>
        </p:txBody>
      </p:sp>
      <p:sp>
        <p:nvSpPr>
          <p:cNvPr descr="Translations" id="218" name="Google Shape;218;p46"/>
          <p:cNvSpPr txBox="1"/>
          <p:nvPr/>
        </p:nvSpPr>
        <p:spPr>
          <a:xfrm>
            <a:off x="0" y="1872900"/>
            <a:ext cx="4572000" cy="4985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AAAAAA"/>
                </a:solidFill>
                <a:latin typeface="Average"/>
                <a:ea typeface="Average"/>
                <a:cs typeface="Average"/>
                <a:sym typeface="Average"/>
              </a:rPr>
              <a:t>በሂደት ላይ ያለ ስራ</a:t>
            </a:r>
            <a:endParaRPr sz="2600">
              <a:solidFill>
                <a:srgbClr val="AAAAAA"/>
              </a:solidFill>
              <a:latin typeface="Average"/>
              <a:ea typeface="Average"/>
              <a:cs typeface="Average"/>
              <a:sym typeface="Average"/>
            </a:endParaRPr>
          </a:p>
          <a:p>
            <a:pPr indent="0" lvl="0" marL="0" rtl="1" algn="ctr">
              <a:spcBef>
                <a:spcPts val="0"/>
              </a:spcBef>
              <a:spcAft>
                <a:spcPts val="0"/>
              </a:spcAft>
              <a:buNone/>
            </a:pPr>
            <a:r>
              <a:rPr lang="en" sz="2600">
                <a:solidFill>
                  <a:srgbClr val="AAAAAA"/>
                </a:solidFill>
                <a:latin typeface="Average"/>
                <a:ea typeface="Average"/>
                <a:cs typeface="Average"/>
                <a:sym typeface="Average"/>
              </a:rPr>
              <a:t>العمل قيد التقدم</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Treball en curs</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正在进行中</a:t>
            </a:r>
            <a:endParaRPr sz="2600">
              <a:solidFill>
                <a:srgbClr val="AAAAAA"/>
              </a:solidFill>
              <a:latin typeface="Average"/>
              <a:ea typeface="Average"/>
              <a:cs typeface="Average"/>
              <a:sym typeface="Average"/>
            </a:endParaRPr>
          </a:p>
          <a:p>
            <a:pPr indent="0" lvl="0" marL="0" rtl="1" algn="ctr">
              <a:spcBef>
                <a:spcPts val="0"/>
              </a:spcBef>
              <a:spcAft>
                <a:spcPts val="0"/>
              </a:spcAft>
              <a:buNone/>
            </a:pPr>
            <a:r>
              <a:rPr lang="en" sz="2600">
                <a:solidFill>
                  <a:srgbClr val="AAAAAA"/>
                </a:solidFill>
                <a:latin typeface="Average"/>
                <a:ea typeface="Average"/>
                <a:cs typeface="Average"/>
                <a:sym typeface="Average"/>
              </a:rPr>
              <a:t>کار در حال انجام است</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कार्य प्रगति पर है</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進行中</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진행 중인 작업</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Kar berdewam e</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Trabalho em andamento</a:t>
            </a:r>
            <a:endParaRPr sz="6000">
              <a:solidFill>
                <a:srgbClr val="CACACA"/>
              </a:solidFill>
              <a:latin typeface="Average"/>
              <a:ea typeface="Average"/>
              <a:cs typeface="Average"/>
              <a:sym typeface="Average"/>
            </a:endParaRPr>
          </a:p>
        </p:txBody>
      </p:sp>
      <p:sp>
        <p:nvSpPr>
          <p:cNvPr descr="Translations" id="219" name="Google Shape;219;p46"/>
          <p:cNvSpPr txBox="1"/>
          <p:nvPr/>
        </p:nvSpPr>
        <p:spPr>
          <a:xfrm>
            <a:off x="4572000" y="1872900"/>
            <a:ext cx="4572000" cy="4985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AAAAAA"/>
                </a:solidFill>
                <a:latin typeface="Average"/>
                <a:ea typeface="Average"/>
                <a:cs typeface="Average"/>
                <a:sym typeface="Average"/>
              </a:rPr>
              <a:t>ਕੰਮ ਚੱਲ ਰਿਹਾ ਹੈ</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Работа в процессе</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Shaqada ayaa socota</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Trabajo en progreso</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Kazi inaendelea</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Kasalukuyang ginagawa</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Çalışma devam ediyor</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Робота в процесі</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Công việc đang tiến hành</a:t>
            </a:r>
            <a:endParaRPr sz="6000">
              <a:solidFill>
                <a:srgbClr val="CACACA"/>
              </a:solidFill>
              <a:latin typeface="Average"/>
              <a:ea typeface="Average"/>
              <a:cs typeface="Average"/>
              <a:sym typeface="Average"/>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sp>
        <p:nvSpPr>
          <p:cNvPr descr="Title" id="883" name="Google Shape;883;p127"/>
          <p:cNvSpPr txBox="1"/>
          <p:nvPr/>
        </p:nvSpPr>
        <p:spPr>
          <a:xfrm>
            <a:off x="0" y="0"/>
            <a:ext cx="3660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There are some </a:t>
            </a:r>
            <a:r>
              <a:rPr lang="en" sz="4800">
                <a:solidFill>
                  <a:srgbClr val="E06666"/>
                </a:solidFill>
                <a:latin typeface="Oswald"/>
                <a:ea typeface="Oswald"/>
                <a:cs typeface="Oswald"/>
                <a:sym typeface="Oswald"/>
              </a:rPr>
              <a:t>bad </a:t>
            </a:r>
            <a:r>
              <a:rPr lang="en" sz="4800">
                <a:solidFill>
                  <a:srgbClr val="FFFFFF"/>
                </a:solidFill>
                <a:latin typeface="Oswald"/>
                <a:ea typeface="Oswald"/>
                <a:cs typeface="Oswald"/>
                <a:sym typeface="Oswald"/>
              </a:rPr>
              <a:t>things that happen if you choose an idea </a:t>
            </a:r>
            <a:r>
              <a:rPr lang="en" sz="4800">
                <a:solidFill>
                  <a:srgbClr val="E06666"/>
                </a:solidFill>
                <a:latin typeface="Oswald"/>
                <a:ea typeface="Oswald"/>
                <a:cs typeface="Oswald"/>
                <a:sym typeface="Oswald"/>
              </a:rPr>
              <a:t>too soon</a:t>
            </a:r>
            <a:r>
              <a:rPr lang="en" sz="4800">
                <a:solidFill>
                  <a:srgbClr val="FFFFFF"/>
                </a:solidFill>
                <a:latin typeface="Oswald"/>
                <a:ea typeface="Oswald"/>
                <a:cs typeface="Oswald"/>
                <a:sym typeface="Oswald"/>
              </a:rPr>
              <a:t>.</a:t>
            </a:r>
            <a:endParaRPr sz="1500">
              <a:solidFill>
                <a:srgbClr val="AAAAAA"/>
              </a:solidFill>
              <a:latin typeface="Average"/>
              <a:ea typeface="Average"/>
              <a:cs typeface="Average"/>
              <a:sym typeface="Average"/>
            </a:endParaRPr>
          </a:p>
        </p:txBody>
      </p:sp>
      <p:sp>
        <p:nvSpPr>
          <p:cNvPr descr="Translations" id="884" name="Google Shape;884;p127"/>
          <p:cNvSpPr txBox="1"/>
          <p:nvPr/>
        </p:nvSpPr>
        <p:spPr>
          <a:xfrm>
            <a:off x="3660100" y="0"/>
            <a:ext cx="5484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አንድን ሀሳብ ቶሎ ከመረጡ የሚከሰቱ አንዳንድ መጥፎ ነገሮች አሉ።</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هناك بعض الأشياء السيئة التي تحدث إذا اخترت فكرة ما في وقت مبكر جدًا.</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Hi ha coses dolentes que passen si trieu una idea massa aviat.</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如果你过早地选择一个想法，就会发生一些不好的事情。</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اگر خیلی زود ایده ای را انتخاب کنید، اتفاقات بدی می افتد.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यदि आप किसी विचार को बहुत जल्दी चुन लेते हैं तो कुछ बुरी चीजें घटित हो सकती 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アイデアをあまりに早く選択すると、悪いことが起こります。</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너무 일찍 아이디어를 선택하면 나쁜 일이 일어날 수 있습니다.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Hin tiştên xirab hene ku heke hûn zû ramanek hilbijêrin.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Algumas coisas ruins acontecem se você escolhe uma ideia muito cedo.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ਕੁਝ ਬੁਰੀਆਂ ਚੀਜ਼ਾਂ ਹੁੰਦੀਆਂ ਹਨ ਜੋ ਹੁੰਦੀਆਂ ਹਨ ਜੇਕਰ ਤੁਸੀਂ ਬਹੁਤ ਜਲਦੀ ਕੋਈ ਵਿਚਾਰ ਚੁਣਦੇ 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Если вы выберете идею слишком рано, могут произойти некоторые плохие вещи.</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Waxaa jira waxyaabo xunxun oo dhacaya haddii aad si dhakhso ah fikrad u doorato.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Hay algunas cosas malas que pueden pasar si eliges una idea demasiado pronto.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Kuna baadhi ya mambo mabaya hutokea ikiwa utachagua wazo mapema sana.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May ilang masamang bagay na mangyayari kung pipiliin mo ang isang ideya sa lalong madaling panahon.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Bir fikri çok erken seçerseniz başınıza kötü şeyler gelebilir.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Є деякі погані речі, які стаються, якщо ви обираєте ідею занадто рано.</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Sẽ có một số điều tồi tệ xảy ra nếu bạn chọn một ý tưởng quá sớm.</a:t>
            </a:r>
            <a:endParaRPr sz="2200">
              <a:solidFill>
                <a:srgbClr val="CACACA"/>
              </a:solidFill>
              <a:latin typeface="Average"/>
              <a:ea typeface="Average"/>
              <a:cs typeface="Average"/>
              <a:sym typeface="Average"/>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sp>
        <p:nvSpPr>
          <p:cNvPr descr="Title" id="889" name="Google Shape;889;p128"/>
          <p:cNvSpPr txBox="1"/>
          <p:nvPr/>
        </p:nvSpPr>
        <p:spPr>
          <a:xfrm>
            <a:off x="0" y="0"/>
            <a:ext cx="32031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200">
                <a:solidFill>
                  <a:srgbClr val="FFFFFF"/>
                </a:solidFill>
                <a:latin typeface="Oswald"/>
                <a:ea typeface="Oswald"/>
                <a:cs typeface="Oswald"/>
                <a:sym typeface="Oswald"/>
              </a:rPr>
              <a:t>Other people </a:t>
            </a:r>
            <a:r>
              <a:rPr lang="en" sz="4200">
                <a:solidFill>
                  <a:srgbClr val="E06666"/>
                </a:solidFill>
                <a:latin typeface="Oswald"/>
                <a:ea typeface="Oswald"/>
                <a:cs typeface="Oswald"/>
                <a:sym typeface="Oswald"/>
              </a:rPr>
              <a:t>will not like</a:t>
            </a:r>
            <a:r>
              <a:rPr lang="en" sz="4200">
                <a:solidFill>
                  <a:srgbClr val="FFFFFF"/>
                </a:solidFill>
                <a:latin typeface="Oswald"/>
                <a:ea typeface="Oswald"/>
                <a:cs typeface="Oswald"/>
                <a:sym typeface="Oswald"/>
              </a:rPr>
              <a:t> it as much, </a:t>
            </a:r>
            <a:br>
              <a:rPr lang="en" sz="4200">
                <a:solidFill>
                  <a:srgbClr val="FFFFFF"/>
                </a:solidFill>
                <a:latin typeface="Oswald"/>
                <a:ea typeface="Oswald"/>
                <a:cs typeface="Oswald"/>
                <a:sym typeface="Oswald"/>
              </a:rPr>
            </a:br>
            <a:r>
              <a:rPr lang="en" sz="4200">
                <a:solidFill>
                  <a:srgbClr val="FFFFFF"/>
                </a:solidFill>
                <a:latin typeface="Oswald"/>
                <a:ea typeface="Oswald"/>
                <a:cs typeface="Oswald"/>
                <a:sym typeface="Oswald"/>
              </a:rPr>
              <a:t>and you will have </a:t>
            </a:r>
            <a:r>
              <a:rPr lang="en" sz="4200">
                <a:solidFill>
                  <a:srgbClr val="E06666"/>
                </a:solidFill>
                <a:latin typeface="Oswald"/>
                <a:ea typeface="Oswald"/>
                <a:cs typeface="Oswald"/>
                <a:sym typeface="Oswald"/>
              </a:rPr>
              <a:t>less skill </a:t>
            </a:r>
            <a:r>
              <a:rPr lang="en" sz="4200">
                <a:solidFill>
                  <a:srgbClr val="FFFFFF"/>
                </a:solidFill>
                <a:latin typeface="Oswald"/>
                <a:ea typeface="Oswald"/>
                <a:cs typeface="Oswald"/>
                <a:sym typeface="Oswald"/>
              </a:rPr>
              <a:t>for when we </a:t>
            </a:r>
            <a:r>
              <a:rPr lang="en" sz="4200">
                <a:solidFill>
                  <a:srgbClr val="E06666"/>
                </a:solidFill>
                <a:latin typeface="Oswald"/>
                <a:ea typeface="Oswald"/>
                <a:cs typeface="Oswald"/>
                <a:sym typeface="Oswald"/>
              </a:rPr>
              <a:t>start marking</a:t>
            </a:r>
            <a:r>
              <a:rPr lang="en" sz="4200">
                <a:solidFill>
                  <a:srgbClr val="FFFFFF"/>
                </a:solidFill>
                <a:latin typeface="Oswald"/>
                <a:ea typeface="Oswald"/>
                <a:cs typeface="Oswald"/>
                <a:sym typeface="Oswald"/>
              </a:rPr>
              <a:t> your creative process.</a:t>
            </a:r>
            <a:endParaRPr sz="900">
              <a:solidFill>
                <a:srgbClr val="AAAAAA"/>
              </a:solidFill>
              <a:latin typeface="Average"/>
              <a:ea typeface="Average"/>
              <a:cs typeface="Average"/>
              <a:sym typeface="Average"/>
            </a:endParaRPr>
          </a:p>
        </p:txBody>
      </p:sp>
      <p:sp>
        <p:nvSpPr>
          <p:cNvPr descr="Translations" id="890" name="Google Shape;890;p128"/>
          <p:cNvSpPr txBox="1"/>
          <p:nvPr/>
        </p:nvSpPr>
        <p:spPr>
          <a:xfrm>
            <a:off x="3203100" y="0"/>
            <a:ext cx="59409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350">
                <a:solidFill>
                  <a:srgbClr val="AAAAAA"/>
                </a:solidFill>
                <a:latin typeface="Average"/>
                <a:ea typeface="Average"/>
                <a:cs typeface="Average"/>
                <a:sym typeface="Average"/>
              </a:rPr>
              <a:t>ያን ያህል ጥሩ አይደለም፣ እና በፈጠራ ሂደት ላይ ምልክት ማድረግ ስንጀምር ጥሩ አያደርጉም።</a:t>
            </a:r>
            <a:endParaRPr sz="1350">
              <a:solidFill>
                <a:srgbClr val="AAAAAA"/>
              </a:solidFill>
              <a:latin typeface="Average"/>
              <a:ea typeface="Average"/>
              <a:cs typeface="Average"/>
              <a:sym typeface="Average"/>
            </a:endParaRPr>
          </a:p>
          <a:p>
            <a:pPr indent="0" lvl="0" marL="0" rtl="1" algn="r">
              <a:spcBef>
                <a:spcPts val="0"/>
              </a:spcBef>
              <a:spcAft>
                <a:spcPts val="0"/>
              </a:spcAft>
              <a:buNone/>
            </a:pPr>
            <a:r>
              <a:rPr lang="en" sz="1350">
                <a:solidFill>
                  <a:srgbClr val="AAAAAA"/>
                </a:solidFill>
                <a:latin typeface="Average"/>
                <a:ea typeface="Average"/>
                <a:cs typeface="Average"/>
                <a:sym typeface="Average"/>
              </a:rPr>
              <a:t>إنه ليس جيدًا، ولن تنجح عندما نبدأ في وضع علامة على العملية الإبداعية.</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No és tan bo, i no us anirà bé quan comencem a marcar el procés creatiu.</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这并不那么好，当我们开始标记创作过程时，你不会做得很好。</a:t>
            </a:r>
            <a:endParaRPr sz="1350">
              <a:solidFill>
                <a:srgbClr val="AAAAAA"/>
              </a:solidFill>
              <a:latin typeface="Average"/>
              <a:ea typeface="Average"/>
              <a:cs typeface="Average"/>
              <a:sym typeface="Average"/>
            </a:endParaRPr>
          </a:p>
          <a:p>
            <a:pPr indent="0" lvl="0" marL="0" rtl="1" algn="r">
              <a:spcBef>
                <a:spcPts val="0"/>
              </a:spcBef>
              <a:spcAft>
                <a:spcPts val="0"/>
              </a:spcAft>
              <a:buNone/>
            </a:pPr>
            <a:r>
              <a:rPr lang="en" sz="1350">
                <a:solidFill>
                  <a:srgbClr val="AAAAAA"/>
                </a:solidFill>
                <a:latin typeface="Average"/>
                <a:ea typeface="Average"/>
                <a:cs typeface="Average"/>
                <a:sym typeface="Average"/>
              </a:rPr>
              <a:t>آنقدرها هم خوب نیست، و وقتی شروع به علامت گذاری فرآیند خلاقانه کنیم، خوب کار نخواهید کرد.</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यह उतना अच्छा नहीं है, और जब हम रचनात्मक प्रक्रिया को चिह्नित करना शुरू करेंगे तो आप अच्छा प्रदर्शन नहीं कर पाएंगे।</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それはあまり良くなく、創造的なプロセスを評価しようとすると、うまくいかないでしょう。</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그렇게 좋지는 않을 것이고, 창작 과정에 대한 표시를 시작하면 잘하지 못할 것입니다.</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Ew ne ew qas baş e, û gava ku em dest bi nîşankirina pêvajoya afirîneriyê bikin hûn ê baş nekin.</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Não é tão bom, e você não se sairá bem quando começarmos a marcar o processo criativo.</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ਇਹ ਇੰਨਾ ਚੰਗਾ ਨਹੀਂ ਹੈ, ਅਤੇ ਜਦੋਂ ਅਸੀਂ ਰਚਨਾਤਮਕ ਪ੍ਰਕਿਰਿਆ ਨੂੰ ਚਿੰਨ੍ਹਿਤ ਕਰਨਾ ਸ਼ੁਰੂ ਕਰਦੇ ਹਾਂ ਤਾਂ ਤੁਸੀਂ ਚੰਗਾ ਨਹੀਂ ਕਰੋਗੇ।</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Это не так хорошо, и у вас не получится хорошо справиться, когда мы начнем оценивать творческий процесс.</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Ma fiicna, si fiicanna uma samayn doontid markaan bilowno calaamadaynta habka hal-abuurka.</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No es tan bueno y no te irá bien cuando empecemos a calificar el proceso creativo.</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Sio nzuri, na hautafanya vyema tutakapoanza kuashiria mchakato wa ubunifu.</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Hindi ito kasinghusay, at hindi ka gagawa nang maayos kapag sinimulan naming markahan ang proseso ng creative.</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O kadar iyi değil ve yaratıcı süreci notlandırmaya başladığımızda da iyi sonuçlar alamayacaksınız.</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Це не так добре, і ви не будете добре працювати, коли ми почнемо оцінювати творчий процес.</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Nó không tốt bằng và bạn sẽ không làm tốt khi chúng ta bắt đầu đánh dấu quá trình sáng tạo.</a:t>
            </a:r>
            <a:endParaRPr sz="1350">
              <a:solidFill>
                <a:srgbClr val="CACACA"/>
              </a:solidFill>
              <a:latin typeface="Average"/>
              <a:ea typeface="Average"/>
              <a:cs typeface="Average"/>
              <a:sym typeface="Average"/>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sp>
        <p:nvSpPr>
          <p:cNvPr descr="Translations" id="895" name="Google Shape;895;p129"/>
          <p:cNvSpPr txBox="1"/>
          <p:nvPr/>
        </p:nvSpPr>
        <p:spPr>
          <a:xfrm>
            <a:off x="0" y="0"/>
            <a:ext cx="3660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But the </a:t>
            </a:r>
            <a:r>
              <a:rPr lang="en" sz="4800">
                <a:solidFill>
                  <a:srgbClr val="00FF00"/>
                </a:solidFill>
                <a:latin typeface="Oswald"/>
                <a:ea typeface="Oswald"/>
                <a:cs typeface="Oswald"/>
                <a:sym typeface="Oswald"/>
              </a:rPr>
              <a:t>biggest</a:t>
            </a:r>
            <a:r>
              <a:rPr lang="en" sz="4800">
                <a:solidFill>
                  <a:srgbClr val="FFFFFF"/>
                </a:solidFill>
                <a:latin typeface="Oswald"/>
                <a:ea typeface="Oswald"/>
                <a:cs typeface="Oswald"/>
                <a:sym typeface="Oswald"/>
              </a:rPr>
              <a:t> thing is that people get </a:t>
            </a:r>
            <a:r>
              <a:rPr lang="en" sz="4800">
                <a:solidFill>
                  <a:srgbClr val="E06666"/>
                </a:solidFill>
                <a:latin typeface="Oswald"/>
                <a:ea typeface="Oswald"/>
                <a:cs typeface="Oswald"/>
                <a:sym typeface="Oswald"/>
              </a:rPr>
              <a:t>bored </a:t>
            </a:r>
            <a:r>
              <a:rPr lang="en" sz="4800">
                <a:solidFill>
                  <a:srgbClr val="FFFFFF"/>
                </a:solidFill>
                <a:latin typeface="Oswald"/>
                <a:ea typeface="Oswald"/>
                <a:cs typeface="Oswald"/>
                <a:sym typeface="Oswald"/>
              </a:rPr>
              <a:t>of drawing </a:t>
            </a:r>
            <a:r>
              <a:rPr lang="en" sz="4800">
                <a:solidFill>
                  <a:srgbClr val="E06666"/>
                </a:solidFill>
                <a:latin typeface="Oswald"/>
                <a:ea typeface="Oswald"/>
                <a:cs typeface="Oswald"/>
                <a:sym typeface="Oswald"/>
              </a:rPr>
              <a:t>easy ideas</a:t>
            </a:r>
            <a:r>
              <a:rPr lang="en" sz="4800">
                <a:solidFill>
                  <a:srgbClr val="FFFFFF"/>
                </a:solidFill>
                <a:latin typeface="Oswald"/>
                <a:ea typeface="Oswald"/>
                <a:cs typeface="Oswald"/>
                <a:sym typeface="Oswald"/>
              </a:rPr>
              <a:t> and </a:t>
            </a:r>
            <a:r>
              <a:rPr lang="en" sz="4800">
                <a:solidFill>
                  <a:srgbClr val="E06666"/>
                </a:solidFill>
                <a:latin typeface="Oswald"/>
                <a:ea typeface="Oswald"/>
                <a:cs typeface="Oswald"/>
                <a:sym typeface="Oswald"/>
              </a:rPr>
              <a:t>don't make as good </a:t>
            </a:r>
            <a:r>
              <a:rPr lang="en" sz="4800">
                <a:solidFill>
                  <a:srgbClr val="FFFFFF"/>
                </a:solidFill>
                <a:latin typeface="Oswald"/>
                <a:ea typeface="Oswald"/>
                <a:cs typeface="Oswald"/>
                <a:sym typeface="Oswald"/>
              </a:rPr>
              <a:t>a project.</a:t>
            </a:r>
            <a:endParaRPr sz="4800">
              <a:solidFill>
                <a:srgbClr val="FFFFFF"/>
              </a:solidFill>
              <a:latin typeface="Oswald"/>
              <a:ea typeface="Oswald"/>
              <a:cs typeface="Oswald"/>
              <a:sym typeface="Oswald"/>
            </a:endParaRPr>
          </a:p>
        </p:txBody>
      </p:sp>
      <p:sp>
        <p:nvSpPr>
          <p:cNvPr descr="Translations" id="896" name="Google Shape;896;p129"/>
          <p:cNvSpPr txBox="1"/>
          <p:nvPr/>
        </p:nvSpPr>
        <p:spPr>
          <a:xfrm>
            <a:off x="3660000" y="0"/>
            <a:ext cx="5484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AAAAA"/>
                </a:solidFill>
                <a:latin typeface="Average"/>
                <a:ea typeface="Average"/>
                <a:cs typeface="Average"/>
                <a:sym typeface="Average"/>
              </a:rPr>
              <a:t>ሰዎች ቀላል ሃሳቦችን በመሳል ይሰለቻቸዋል እና ጥሩ ፕሮጀክት አይሰሩም.</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يشعر الناس بالملل من رسم الأفكار السهلة ولا يقومون بمشروع جيد.</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La gent s'avorreix de dibuixar idees fàcils i no fa un bon projecte.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人们对于绘制简单的想法感到厌倦，并且无法做出好的项目。</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مردم از ترسیم ایده های آسان خسته می شوند و پروژه خوبی نمی سازند.</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लोग आसान विचारों को चित्रित करने से ऊब जाते हैं और कोई अच्छा प्रोजेक्ट नहीं बना पाते।</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人々は簡単なアイデアを描くことに飽きてしまい、良いプロジェクトを作りません。</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사람들은 쉬운 아이디어를 그리는 데 지루해져서 좋은 프로젝트를 만들지 못합니다.</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Mirov ji xêzkirina ramanên hêsan bêzar dibin û projeyek baş çênakin.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As pessoas se cansam de desenhar ideias fáceis e não fazem um bom projeto.</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ਲੋਕ ਆਸਾਨ ਵਿਚਾਰਾਂ ਨੂੰ ਖਿੱਚਣ ਤੋਂ ਬੋਰ ਹੋ ਜਾਂਦੇ ਹਨ ਅਤੇ ਇੱਕ ਚੰਗਾ ਪ੍ਰੋਜੈਕਟ ਨਹੀਂ ਬਣਾਉਂਦੇ।</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Людям становится скучно рисовать простые идеи, и из этого не получается хороший проект.</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Dadku waxay ku caajisaan inay sawiraan fikrado sahlan mana sameeyaan mashruuc wanaagsan.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La gente se aburre de dibujar ideas fáciles y no hace un buen proyecto.</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Watu huchoshwa na kuchora mawazo rahisi na hawafanyi mradi mzuri.</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Ang mga tao ay nababato sa pagguhit ng mga madaling ideya at hindi gumagawa ng isang magandang proyekto.</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İnsanlar kolay fikirleri çizmekten sıkılıyorlar ve iyi bir proje ortaya çıkaramıyorlar.</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Людям набридає малювати легкі ідеї, і вони не роблять хороший проект.</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Mọi người thường cảm thấy chán nản khi vẽ ra những ý tưởng dễ dàng và không thực hiện được một dự án tốt.</a:t>
            </a:r>
            <a:endParaRPr sz="1050">
              <a:solidFill>
                <a:srgbClr val="CACACA"/>
              </a:solidFill>
              <a:latin typeface="Average"/>
              <a:ea typeface="Average"/>
              <a:cs typeface="Average"/>
              <a:sym typeface="Average"/>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sp>
        <p:nvSpPr>
          <p:cNvPr descr="Translations" id="901" name="Google Shape;901;p130"/>
          <p:cNvSpPr txBox="1"/>
          <p:nvPr/>
        </p:nvSpPr>
        <p:spPr>
          <a:xfrm>
            <a:off x="0" y="0"/>
            <a:ext cx="9144000" cy="150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Collect </a:t>
            </a:r>
            <a:r>
              <a:rPr lang="en" sz="4800">
                <a:solidFill>
                  <a:srgbClr val="FFFF00"/>
                </a:solidFill>
                <a:latin typeface="Oswald"/>
                <a:ea typeface="Oswald"/>
                <a:cs typeface="Oswald"/>
                <a:sym typeface="Oswald"/>
              </a:rPr>
              <a:t>potential </a:t>
            </a:r>
            <a:r>
              <a:rPr lang="en" sz="4800">
                <a:solidFill>
                  <a:srgbClr val="FFFFFF"/>
                </a:solidFill>
                <a:latin typeface="Oswald"/>
                <a:ea typeface="Oswald"/>
                <a:cs typeface="Oswald"/>
                <a:sym typeface="Oswald"/>
              </a:rPr>
              <a:t>images of </a:t>
            </a:r>
            <a:r>
              <a:rPr lang="en" sz="4800">
                <a:solidFill>
                  <a:srgbClr val="00FF00"/>
                </a:solidFill>
                <a:latin typeface="Oswald"/>
                <a:ea typeface="Oswald"/>
                <a:cs typeface="Oswald"/>
                <a:sym typeface="Oswald"/>
              </a:rPr>
              <a:t>people </a:t>
            </a:r>
            <a:r>
              <a:rPr lang="en" sz="4800">
                <a:solidFill>
                  <a:srgbClr val="FFFFFF"/>
                </a:solidFill>
                <a:latin typeface="Oswald"/>
                <a:ea typeface="Oswald"/>
                <a:cs typeface="Oswald"/>
                <a:sym typeface="Oswald"/>
              </a:rPr>
              <a:t>and </a:t>
            </a:r>
            <a:r>
              <a:rPr lang="en" sz="4800">
                <a:solidFill>
                  <a:srgbClr val="00FF00"/>
                </a:solidFill>
                <a:latin typeface="Oswald"/>
                <a:ea typeface="Oswald"/>
                <a:cs typeface="Oswald"/>
                <a:sym typeface="Oswald"/>
              </a:rPr>
              <a:t>backgrounds</a:t>
            </a:r>
            <a:endParaRPr sz="4800">
              <a:solidFill>
                <a:srgbClr val="00FF00"/>
              </a:solidFill>
              <a:latin typeface="Oswald"/>
              <a:ea typeface="Oswald"/>
              <a:cs typeface="Oswald"/>
              <a:sym typeface="Oswald"/>
            </a:endParaRPr>
          </a:p>
        </p:txBody>
      </p:sp>
      <p:sp>
        <p:nvSpPr>
          <p:cNvPr descr="Translations" id="902" name="Google Shape;902;p130"/>
          <p:cNvSpPr txBox="1"/>
          <p:nvPr/>
        </p:nvSpPr>
        <p:spPr>
          <a:xfrm>
            <a:off x="4572000" y="1506900"/>
            <a:ext cx="4572000" cy="5351100"/>
          </a:xfrm>
          <a:prstGeom prst="rect">
            <a:avLst/>
          </a:prstGeom>
          <a:noFill/>
          <a:ln>
            <a:noFill/>
          </a:ln>
        </p:spPr>
        <p:txBody>
          <a:bodyPr anchorCtr="0" anchor="ctr" bIns="91425" lIns="91425" spcFirstLastPara="1" rIns="91425" wrap="square" tIns="91425">
            <a:noAutofit/>
          </a:bodyPr>
          <a:lstStyle/>
          <a:p>
            <a:pPr indent="0" lvl="0" marL="0" rtl="1" algn="r">
              <a:spcBef>
                <a:spcPts val="0"/>
              </a:spcBef>
              <a:spcAft>
                <a:spcPts val="0"/>
              </a:spcAft>
              <a:buNone/>
            </a:pPr>
            <a:r>
              <a:rPr lang="en" sz="1800">
                <a:solidFill>
                  <a:srgbClr val="AAAAAA"/>
                </a:solidFill>
                <a:latin typeface="Average"/>
                <a:ea typeface="Average"/>
                <a:cs typeface="Average"/>
                <a:sym typeface="Average"/>
              </a:rPr>
              <a:t>جمع الصور المحتملة للأشخاص والخلفيات</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收集人物和背景的潜在图像</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사람과 배경의 잠재적 이미지 수집</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Kolektahin ang mga potensyal na larawan ng mga tao at background</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Збирайте потенційні зображення людей і фону</a:t>
            </a:r>
            <a:endParaRPr sz="1800">
              <a:solidFill>
                <a:srgbClr val="AAAAAA"/>
              </a:solidFill>
              <a:latin typeface="Average"/>
              <a:ea typeface="Average"/>
              <a:cs typeface="Average"/>
              <a:sym typeface="Average"/>
            </a:endParaRPr>
          </a:p>
          <a:p>
            <a:pPr indent="0" lvl="0" marL="0" rtl="1" algn="r">
              <a:spcBef>
                <a:spcPts val="0"/>
              </a:spcBef>
              <a:spcAft>
                <a:spcPts val="0"/>
              </a:spcAft>
              <a:buNone/>
            </a:pPr>
            <a:r>
              <a:rPr lang="en" sz="1800">
                <a:solidFill>
                  <a:srgbClr val="AAAAAA"/>
                </a:solidFill>
                <a:latin typeface="Average"/>
                <a:ea typeface="Average"/>
                <a:cs typeface="Average"/>
                <a:sym typeface="Average"/>
              </a:rPr>
              <a:t>تصاویر بالقوه افراد و پس زمینه را جمع آوری کنید</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लोगों और पृष्ठभूमियों की संभावित छवियां एकत्र करें</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Собирайте потенциальные изображения людей и фонов.</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Aruurinta sawirada dadka iyo asalka</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Прикупите потенцијалне слике људи и позадине</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Recopile imágenes potenciales de personas y fondos.</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Thu thập hình ảnh tiềm năng của con người và bối cảnh</a:t>
            </a:r>
            <a:endParaRPr sz="2100">
              <a:solidFill>
                <a:srgbClr val="CACACA"/>
              </a:solidFill>
              <a:latin typeface="Average"/>
              <a:ea typeface="Average"/>
              <a:cs typeface="Average"/>
              <a:sym typeface="Average"/>
            </a:endParaRPr>
          </a:p>
        </p:txBody>
      </p:sp>
      <p:pic>
        <p:nvPicPr>
          <p:cNvPr id="903" name="Google Shape;903;p130"/>
          <p:cNvPicPr preferRelativeResize="0"/>
          <p:nvPr/>
        </p:nvPicPr>
        <p:blipFill>
          <a:blip r:embed="rId3">
            <a:alphaModFix/>
          </a:blip>
          <a:stretch>
            <a:fillRect/>
          </a:stretch>
        </p:blipFill>
        <p:spPr>
          <a:xfrm>
            <a:off x="402400" y="1659300"/>
            <a:ext cx="3899413" cy="5046299"/>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7" name="Shape 907"/>
        <p:cNvGrpSpPr/>
        <p:nvPr/>
      </p:nvGrpSpPr>
      <p:grpSpPr>
        <a:xfrm>
          <a:off x="0" y="0"/>
          <a:ext cx="0" cy="0"/>
          <a:chOff x="0" y="0"/>
          <a:chExt cx="0" cy="0"/>
        </a:xfrm>
      </p:grpSpPr>
      <p:sp>
        <p:nvSpPr>
          <p:cNvPr descr="Translations" id="908" name="Google Shape;908;p131"/>
          <p:cNvSpPr txBox="1"/>
          <p:nvPr/>
        </p:nvSpPr>
        <p:spPr>
          <a:xfrm>
            <a:off x="0" y="0"/>
            <a:ext cx="9144000" cy="916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Select the best </a:t>
            </a:r>
            <a:r>
              <a:rPr lang="en" sz="4800">
                <a:solidFill>
                  <a:srgbClr val="00FF00"/>
                </a:solidFill>
                <a:latin typeface="Oswald"/>
                <a:ea typeface="Oswald"/>
                <a:cs typeface="Oswald"/>
                <a:sym typeface="Oswald"/>
              </a:rPr>
              <a:t>combination </a:t>
            </a:r>
            <a:r>
              <a:rPr lang="en" sz="4800">
                <a:solidFill>
                  <a:srgbClr val="FFFFFF"/>
                </a:solidFill>
                <a:latin typeface="Oswald"/>
                <a:ea typeface="Oswald"/>
                <a:cs typeface="Oswald"/>
                <a:sym typeface="Oswald"/>
              </a:rPr>
              <a:t>of images</a:t>
            </a:r>
            <a:endParaRPr sz="4800">
              <a:solidFill>
                <a:srgbClr val="FFFFFF"/>
              </a:solidFill>
              <a:latin typeface="Oswald"/>
              <a:ea typeface="Oswald"/>
              <a:cs typeface="Oswald"/>
              <a:sym typeface="Oswald"/>
            </a:endParaRPr>
          </a:p>
        </p:txBody>
      </p:sp>
      <p:sp>
        <p:nvSpPr>
          <p:cNvPr descr="Translations" id="909" name="Google Shape;909;p131"/>
          <p:cNvSpPr txBox="1"/>
          <p:nvPr/>
        </p:nvSpPr>
        <p:spPr>
          <a:xfrm>
            <a:off x="2900100" y="916500"/>
            <a:ext cx="3343800" cy="5941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450">
                <a:solidFill>
                  <a:srgbClr val="AAAAAA"/>
                </a:solidFill>
                <a:latin typeface="Average"/>
                <a:ea typeface="Average"/>
                <a:cs typeface="Average"/>
                <a:sym typeface="Average"/>
              </a:rPr>
              <a:t>በጣም ጥሩውን የምስሎች ጥምረት ይምረጡ</a:t>
            </a:r>
            <a:endParaRPr sz="1450">
              <a:solidFill>
                <a:srgbClr val="AAAAAA"/>
              </a:solidFill>
              <a:latin typeface="Average"/>
              <a:ea typeface="Average"/>
              <a:cs typeface="Average"/>
              <a:sym typeface="Average"/>
            </a:endParaRPr>
          </a:p>
          <a:p>
            <a:pPr indent="0" lvl="0" marL="0" rtl="1" algn="ctr">
              <a:spcBef>
                <a:spcPts val="0"/>
              </a:spcBef>
              <a:spcAft>
                <a:spcPts val="0"/>
              </a:spcAft>
              <a:buNone/>
            </a:pPr>
            <a:r>
              <a:rPr lang="en" sz="1450">
                <a:solidFill>
                  <a:srgbClr val="AAAAAA"/>
                </a:solidFill>
                <a:latin typeface="Average"/>
                <a:ea typeface="Average"/>
                <a:cs typeface="Average"/>
                <a:sym typeface="Average"/>
              </a:rPr>
              <a:t>اختر أفضل مجموعة من الصور</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Seleccioneu la millor combinació d'imatges</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选择最佳图像组合</a:t>
            </a:r>
            <a:endParaRPr sz="1450">
              <a:solidFill>
                <a:srgbClr val="AAAAAA"/>
              </a:solidFill>
              <a:latin typeface="Average"/>
              <a:ea typeface="Average"/>
              <a:cs typeface="Average"/>
              <a:sym typeface="Average"/>
            </a:endParaRPr>
          </a:p>
          <a:p>
            <a:pPr indent="0" lvl="0" marL="0" rtl="1" algn="ctr">
              <a:spcBef>
                <a:spcPts val="0"/>
              </a:spcBef>
              <a:spcAft>
                <a:spcPts val="0"/>
              </a:spcAft>
              <a:buNone/>
            </a:pPr>
            <a:r>
              <a:rPr lang="en" sz="1450">
                <a:solidFill>
                  <a:srgbClr val="AAAAAA"/>
                </a:solidFill>
                <a:latin typeface="Average"/>
                <a:ea typeface="Average"/>
                <a:cs typeface="Average"/>
                <a:sym typeface="Average"/>
              </a:rPr>
              <a:t>بهترین ترکیب تصاویر را انتخاب کنید</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छवियों का सर्वोत्तम संयोजन चुनें</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最適な画像の組み合わせを選択する</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이미지의 가장 좋은 조합을 선택하세요</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Kombînasyona çêtirîn wêneyan hilbijêrin</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Selecione a melhor combinação de imagens</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ਚਿੱਤਰਾਂ ਦਾ ਸਭ ਤੋਂ ਵਧੀਆ ਸੁਮੇਲ ਚੁਣੋ</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Выберите лучшую комбинацию изображений</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Dooro isku dhafka ugu fiican ee sawirada</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Seleccione la mejor combinación de imágenes</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Chagua mchanganyiko bora wa picha</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Piliin ang pinakamahusay na kumbinasyon ng mga larawan</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En iyi görüntü kombinasyonunu seçin</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Виберіть найкраще поєднання зображень</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Chọn sự kết hợp hình ảnh tốt nhất</a:t>
            </a:r>
            <a:endParaRPr sz="1450">
              <a:solidFill>
                <a:srgbClr val="CACACA"/>
              </a:solidFill>
              <a:latin typeface="Average"/>
              <a:ea typeface="Average"/>
              <a:cs typeface="Average"/>
              <a:sym typeface="Average"/>
            </a:endParaRPr>
          </a:p>
        </p:txBody>
      </p:sp>
      <p:pic>
        <p:nvPicPr>
          <p:cNvPr id="910" name="Google Shape;910;p131"/>
          <p:cNvPicPr preferRelativeResize="0"/>
          <p:nvPr/>
        </p:nvPicPr>
        <p:blipFill>
          <a:blip r:embed="rId3">
            <a:alphaModFix/>
          </a:blip>
          <a:stretch>
            <a:fillRect/>
          </a:stretch>
        </p:blipFill>
        <p:spPr>
          <a:xfrm>
            <a:off x="0" y="1782113"/>
            <a:ext cx="2900099" cy="3753069"/>
          </a:xfrm>
          <a:prstGeom prst="rect">
            <a:avLst/>
          </a:prstGeom>
          <a:noFill/>
          <a:ln>
            <a:noFill/>
          </a:ln>
        </p:spPr>
      </p:pic>
      <p:pic>
        <p:nvPicPr>
          <p:cNvPr id="911" name="Google Shape;911;p131"/>
          <p:cNvPicPr preferRelativeResize="0"/>
          <p:nvPr/>
        </p:nvPicPr>
        <p:blipFill>
          <a:blip r:embed="rId4">
            <a:alphaModFix/>
          </a:blip>
          <a:stretch>
            <a:fillRect/>
          </a:stretch>
        </p:blipFill>
        <p:spPr>
          <a:xfrm>
            <a:off x="6243900" y="1782113"/>
            <a:ext cx="2900099" cy="3753069"/>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sp>
        <p:nvSpPr>
          <p:cNvPr descr="Translations" id="916" name="Google Shape;916;p132"/>
          <p:cNvSpPr txBox="1"/>
          <p:nvPr/>
        </p:nvSpPr>
        <p:spPr>
          <a:xfrm>
            <a:off x="0" y="0"/>
            <a:ext cx="4110000" cy="3397500"/>
          </a:xfrm>
          <a:prstGeom prst="rect">
            <a:avLst/>
          </a:prstGeom>
          <a:noFill/>
          <a:ln>
            <a:noFill/>
          </a:ln>
        </p:spPr>
        <p:txBody>
          <a:bodyPr anchorCtr="0" anchor="ctr" bIns="68550" lIns="68550" spcFirstLastPara="1" rIns="68550" wrap="square" tIns="68550">
            <a:noAutofit/>
          </a:bodyPr>
          <a:lstStyle/>
          <a:p>
            <a:pPr indent="0" lvl="0" marL="0" rtl="0" algn="ctr">
              <a:spcBef>
                <a:spcPts val="0"/>
              </a:spcBef>
              <a:spcAft>
                <a:spcPts val="0"/>
              </a:spcAft>
              <a:buNone/>
            </a:pPr>
            <a:r>
              <a:rPr lang="en" sz="3399">
                <a:solidFill>
                  <a:srgbClr val="FFFFFF"/>
                </a:solidFill>
                <a:latin typeface="Oswald"/>
                <a:ea typeface="Oswald"/>
                <a:cs typeface="Oswald"/>
                <a:sym typeface="Oswald"/>
              </a:rPr>
              <a:t>Today you are generating ideas of </a:t>
            </a:r>
            <a:r>
              <a:rPr lang="en" sz="3399">
                <a:solidFill>
                  <a:srgbClr val="00FF00"/>
                </a:solidFill>
                <a:latin typeface="Oswald"/>
                <a:ea typeface="Oswald"/>
                <a:cs typeface="Oswald"/>
                <a:sym typeface="Oswald"/>
              </a:rPr>
              <a:t>who </a:t>
            </a:r>
            <a:r>
              <a:rPr lang="en" sz="3399">
                <a:solidFill>
                  <a:srgbClr val="FFFFFF"/>
                </a:solidFill>
                <a:latin typeface="Oswald"/>
                <a:ea typeface="Oswald"/>
                <a:cs typeface="Oswald"/>
                <a:sym typeface="Oswald"/>
              </a:rPr>
              <a:t>your portrait could be, what they are </a:t>
            </a:r>
            <a:r>
              <a:rPr lang="en" sz="3399">
                <a:solidFill>
                  <a:srgbClr val="00FF00"/>
                </a:solidFill>
                <a:latin typeface="Oswald"/>
                <a:ea typeface="Oswald"/>
                <a:cs typeface="Oswald"/>
                <a:sym typeface="Oswald"/>
              </a:rPr>
              <a:t>doing</a:t>
            </a:r>
            <a:r>
              <a:rPr lang="en" sz="3399">
                <a:solidFill>
                  <a:srgbClr val="FFFFFF"/>
                </a:solidFill>
                <a:latin typeface="Oswald"/>
                <a:ea typeface="Oswald"/>
                <a:cs typeface="Oswald"/>
                <a:sym typeface="Oswald"/>
              </a:rPr>
              <a:t>, </a:t>
            </a:r>
            <a:br>
              <a:rPr lang="en" sz="3399">
                <a:solidFill>
                  <a:srgbClr val="FFFFFF"/>
                </a:solidFill>
                <a:latin typeface="Oswald"/>
                <a:ea typeface="Oswald"/>
                <a:cs typeface="Oswald"/>
                <a:sym typeface="Oswald"/>
              </a:rPr>
            </a:br>
            <a:r>
              <a:rPr lang="en" sz="3399">
                <a:solidFill>
                  <a:srgbClr val="FFFFFF"/>
                </a:solidFill>
                <a:latin typeface="Oswald"/>
                <a:ea typeface="Oswald"/>
                <a:cs typeface="Oswald"/>
                <a:sym typeface="Oswald"/>
              </a:rPr>
              <a:t>and </a:t>
            </a:r>
            <a:r>
              <a:rPr lang="en" sz="3399">
                <a:solidFill>
                  <a:srgbClr val="00FF00"/>
                </a:solidFill>
                <a:latin typeface="Oswald"/>
                <a:ea typeface="Oswald"/>
                <a:cs typeface="Oswald"/>
                <a:sym typeface="Oswald"/>
              </a:rPr>
              <a:t>where </a:t>
            </a:r>
            <a:r>
              <a:rPr lang="en" sz="3399">
                <a:solidFill>
                  <a:srgbClr val="FFFFFF"/>
                </a:solidFill>
                <a:latin typeface="Oswald"/>
                <a:ea typeface="Oswald"/>
                <a:cs typeface="Oswald"/>
                <a:sym typeface="Oswald"/>
              </a:rPr>
              <a:t>they are</a:t>
            </a:r>
            <a:endParaRPr sz="3399">
              <a:solidFill>
                <a:srgbClr val="FFFFFF"/>
              </a:solidFill>
              <a:latin typeface="Oswald"/>
              <a:ea typeface="Oswald"/>
              <a:cs typeface="Oswald"/>
              <a:sym typeface="Oswald"/>
            </a:endParaRPr>
          </a:p>
        </p:txBody>
      </p:sp>
      <p:sp>
        <p:nvSpPr>
          <p:cNvPr descr="Translations" id="917" name="Google Shape;917;p132"/>
          <p:cNvSpPr txBox="1"/>
          <p:nvPr/>
        </p:nvSpPr>
        <p:spPr>
          <a:xfrm>
            <a:off x="4110000" y="0"/>
            <a:ext cx="5034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AAAAAA"/>
                </a:solidFill>
                <a:latin typeface="Average"/>
                <a:ea typeface="Average"/>
                <a:cs typeface="Average"/>
                <a:sym typeface="Average"/>
              </a:rPr>
              <a:t>ዛሬ ለቁም ምስልዎ ሀሳቦችን እያመነጩ ነው።</a:t>
            </a:r>
            <a:endParaRPr sz="1800">
              <a:solidFill>
                <a:srgbClr val="AAAAAA"/>
              </a:solidFill>
              <a:latin typeface="Average"/>
              <a:ea typeface="Average"/>
              <a:cs typeface="Average"/>
              <a:sym typeface="Average"/>
            </a:endParaRPr>
          </a:p>
          <a:p>
            <a:pPr indent="0" lvl="0" marL="0" rtl="1" algn="r">
              <a:spcBef>
                <a:spcPts val="0"/>
              </a:spcBef>
              <a:spcAft>
                <a:spcPts val="0"/>
              </a:spcAft>
              <a:buNone/>
            </a:pPr>
            <a:r>
              <a:rPr lang="en" sz="1800">
                <a:solidFill>
                  <a:srgbClr val="AAAAAA"/>
                </a:solidFill>
                <a:latin typeface="Average"/>
                <a:ea typeface="Average"/>
                <a:cs typeface="Average"/>
                <a:sym typeface="Average"/>
              </a:rPr>
              <a:t>اليوم أنت تقوم بتوليد أفكار لصورتك الشخصية.</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Avui estàs generant idees per al teu retrat.</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今天你正在为你的肖像画构思。</a:t>
            </a:r>
            <a:endParaRPr sz="1800">
              <a:solidFill>
                <a:srgbClr val="AAAAAA"/>
              </a:solidFill>
              <a:latin typeface="Average"/>
              <a:ea typeface="Average"/>
              <a:cs typeface="Average"/>
              <a:sym typeface="Average"/>
            </a:endParaRPr>
          </a:p>
          <a:p>
            <a:pPr indent="0" lvl="0" marL="0" rtl="1" algn="r">
              <a:spcBef>
                <a:spcPts val="0"/>
              </a:spcBef>
              <a:spcAft>
                <a:spcPts val="0"/>
              </a:spcAft>
              <a:buNone/>
            </a:pPr>
            <a:r>
              <a:rPr lang="en" sz="1800">
                <a:solidFill>
                  <a:srgbClr val="AAAAAA"/>
                </a:solidFill>
                <a:latin typeface="Average"/>
                <a:ea typeface="Average"/>
                <a:cs typeface="Average"/>
                <a:sym typeface="Average"/>
              </a:rPr>
              <a:t>امروز شما در حال ایجاد ایده برای پرتره خود هستید.</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आज आप अपने चित्र के लिए विचार उत्पन्न कर रहे हैं।</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今日は、自分の肖像画のアイデアを考えてみましょう。</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오늘은 초상화에 대한 아이디어를 떠올려 보세요.</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Îro hûn ji bo portreya xwe ramanan diafirînin.</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Hoje você está gerando ideias para seu retrato.</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ਅੱਜ ਤੁਸੀਂ ਆਪਣੇ ਪੋਰਟਰੇਟ ਲਈ ਵਿਚਾਰ ਤਿਆਰ ਕਰ ਰਹੇ ਹੋ।</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Сегодня вы генерируете идеи для своего портрета.</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Maanta waxaad abuureysaa fikrado sawirkaaga.</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Hoy estás generando ideas para tu retrato.</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Leo unazalisha mawazo kwa picha yako.</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Ngayon ay bumubuo ka ng mga ideya para sa iyong larawan.</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Bugün portreniz için fikirler üretiyorsunuz.</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Сьогодні ви генеруєте ідеї для свого портрета.</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Hôm nay bạn đang lên ý tưởng cho bức chân dung của mình.</a:t>
            </a:r>
            <a:endParaRPr sz="1350">
              <a:solidFill>
                <a:srgbClr val="CACACA"/>
              </a:solidFill>
              <a:latin typeface="Average"/>
              <a:ea typeface="Average"/>
              <a:cs typeface="Average"/>
              <a:sym typeface="Average"/>
            </a:endParaRPr>
          </a:p>
        </p:txBody>
      </p:sp>
      <p:grpSp>
        <p:nvGrpSpPr>
          <p:cNvPr id="918" name="Google Shape;918;p132"/>
          <p:cNvGrpSpPr/>
          <p:nvPr/>
        </p:nvGrpSpPr>
        <p:grpSpPr>
          <a:xfrm>
            <a:off x="107" y="3397587"/>
            <a:ext cx="4109780" cy="2659268"/>
            <a:chOff x="0" y="2725394"/>
            <a:chExt cx="5481900" cy="3547109"/>
          </a:xfrm>
        </p:grpSpPr>
        <p:pic>
          <p:nvPicPr>
            <p:cNvPr id="919" name="Google Shape;919;p132"/>
            <p:cNvPicPr preferRelativeResize="0"/>
            <p:nvPr/>
          </p:nvPicPr>
          <p:blipFill>
            <a:blip r:embed="rId3">
              <a:alphaModFix/>
            </a:blip>
            <a:stretch>
              <a:fillRect/>
            </a:stretch>
          </p:blipFill>
          <p:spPr>
            <a:xfrm>
              <a:off x="0" y="2725394"/>
              <a:ext cx="2740950" cy="3547109"/>
            </a:xfrm>
            <a:prstGeom prst="rect">
              <a:avLst/>
            </a:prstGeom>
            <a:noFill/>
            <a:ln>
              <a:noFill/>
            </a:ln>
          </p:spPr>
        </p:pic>
        <p:pic>
          <p:nvPicPr>
            <p:cNvPr id="920" name="Google Shape;920;p132"/>
            <p:cNvPicPr preferRelativeResize="0"/>
            <p:nvPr/>
          </p:nvPicPr>
          <p:blipFill>
            <a:blip r:embed="rId4">
              <a:alphaModFix/>
            </a:blip>
            <a:stretch>
              <a:fillRect/>
            </a:stretch>
          </p:blipFill>
          <p:spPr>
            <a:xfrm>
              <a:off x="2740950" y="2725394"/>
              <a:ext cx="2740950" cy="3547096"/>
            </a:xfrm>
            <a:prstGeom prst="rect">
              <a:avLst/>
            </a:prstGeom>
            <a:noFill/>
            <a:ln>
              <a:noFill/>
            </a:ln>
          </p:spPr>
        </p:pic>
        <p:sp>
          <p:nvSpPr>
            <p:cNvPr id="921" name="Google Shape;921;p132"/>
            <p:cNvSpPr/>
            <p:nvPr/>
          </p:nvSpPr>
          <p:spPr>
            <a:xfrm>
              <a:off x="83325" y="3328788"/>
              <a:ext cx="912000" cy="148500"/>
            </a:xfrm>
            <a:prstGeom prst="rect">
              <a:avLst/>
            </a:prstGeom>
            <a:noFill/>
            <a:ln cap="flat" cmpd="sng" w="14300">
              <a:solidFill>
                <a:srgbClr val="00FF00"/>
              </a:solidFill>
              <a:prstDash val="solid"/>
              <a:round/>
              <a:headEnd len="sm" w="sm" type="none"/>
              <a:tailEnd len="sm" w="sm" type="none"/>
            </a:ln>
          </p:spPr>
          <p:txBody>
            <a:bodyPr anchorCtr="0" anchor="ctr" bIns="68550" lIns="68550" spcFirstLastPara="1" rIns="68550" wrap="square" tIns="68550">
              <a:noAutofit/>
            </a:bodyPr>
            <a:lstStyle/>
            <a:p>
              <a:pPr indent="0" lvl="0" marL="0" rtl="0" algn="ctr">
                <a:spcBef>
                  <a:spcPts val="0"/>
                </a:spcBef>
                <a:spcAft>
                  <a:spcPts val="0"/>
                </a:spcAft>
                <a:buNone/>
              </a:pPr>
              <a:r>
                <a:t/>
              </a:r>
              <a:endParaRPr sz="1049">
                <a:latin typeface="Average"/>
                <a:ea typeface="Average"/>
                <a:cs typeface="Average"/>
                <a:sym typeface="Average"/>
              </a:endParaRPr>
            </a:p>
          </p:txBody>
        </p:sp>
        <p:sp>
          <p:nvSpPr>
            <p:cNvPr id="922" name="Google Shape;922;p132"/>
            <p:cNvSpPr/>
            <p:nvPr/>
          </p:nvSpPr>
          <p:spPr>
            <a:xfrm>
              <a:off x="2754463" y="3354738"/>
              <a:ext cx="912000" cy="148500"/>
            </a:xfrm>
            <a:prstGeom prst="rect">
              <a:avLst/>
            </a:prstGeom>
            <a:noFill/>
            <a:ln cap="flat" cmpd="sng" w="14300">
              <a:solidFill>
                <a:srgbClr val="00FF00"/>
              </a:solidFill>
              <a:prstDash val="solid"/>
              <a:round/>
              <a:headEnd len="sm" w="sm" type="none"/>
              <a:tailEnd len="sm" w="sm" type="none"/>
            </a:ln>
          </p:spPr>
          <p:txBody>
            <a:bodyPr anchorCtr="0" anchor="ctr" bIns="68550" lIns="68550" spcFirstLastPara="1" rIns="68550" wrap="square" tIns="68550">
              <a:noAutofit/>
            </a:bodyPr>
            <a:lstStyle/>
            <a:p>
              <a:pPr indent="0" lvl="0" marL="0" rtl="0" algn="ctr">
                <a:spcBef>
                  <a:spcPts val="0"/>
                </a:spcBef>
                <a:spcAft>
                  <a:spcPts val="0"/>
                </a:spcAft>
                <a:buNone/>
              </a:pPr>
              <a:r>
                <a:t/>
              </a:r>
              <a:endParaRPr sz="1049">
                <a:latin typeface="Average"/>
                <a:ea typeface="Average"/>
                <a:cs typeface="Average"/>
                <a:sym typeface="Average"/>
              </a:endParaRPr>
            </a:p>
          </p:txBody>
        </p:sp>
        <p:sp>
          <p:nvSpPr>
            <p:cNvPr id="923" name="Google Shape;923;p132"/>
            <p:cNvSpPr/>
            <p:nvPr/>
          </p:nvSpPr>
          <p:spPr>
            <a:xfrm>
              <a:off x="2697388" y="4569745"/>
              <a:ext cx="912000" cy="148500"/>
            </a:xfrm>
            <a:prstGeom prst="rect">
              <a:avLst/>
            </a:prstGeom>
            <a:noFill/>
            <a:ln cap="flat" cmpd="sng" w="14300">
              <a:solidFill>
                <a:srgbClr val="00FF00"/>
              </a:solidFill>
              <a:prstDash val="solid"/>
              <a:round/>
              <a:headEnd len="sm" w="sm" type="none"/>
              <a:tailEnd len="sm" w="sm" type="none"/>
            </a:ln>
          </p:spPr>
          <p:txBody>
            <a:bodyPr anchorCtr="0" anchor="ctr" bIns="68550" lIns="68550" spcFirstLastPara="1" rIns="68550" wrap="square" tIns="68550">
              <a:noAutofit/>
            </a:bodyPr>
            <a:lstStyle/>
            <a:p>
              <a:pPr indent="0" lvl="0" marL="0" rtl="0" algn="ctr">
                <a:spcBef>
                  <a:spcPts val="0"/>
                </a:spcBef>
                <a:spcAft>
                  <a:spcPts val="0"/>
                </a:spcAft>
                <a:buNone/>
              </a:pPr>
              <a:r>
                <a:t/>
              </a:r>
              <a:endParaRPr sz="1049">
                <a:latin typeface="Average"/>
                <a:ea typeface="Average"/>
                <a:cs typeface="Average"/>
                <a:sym typeface="Average"/>
              </a:endParaRPr>
            </a:p>
          </p:txBody>
        </p:sp>
      </p:gr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7" name="Shape 927"/>
        <p:cNvGrpSpPr/>
        <p:nvPr/>
      </p:nvGrpSpPr>
      <p:grpSpPr>
        <a:xfrm>
          <a:off x="0" y="0"/>
          <a:ext cx="0" cy="0"/>
          <a:chOff x="0" y="0"/>
          <a:chExt cx="0" cy="0"/>
        </a:xfrm>
      </p:grpSpPr>
      <p:sp>
        <p:nvSpPr>
          <p:cNvPr descr="Translations" id="928" name="Google Shape;928;p133"/>
          <p:cNvSpPr txBox="1"/>
          <p:nvPr/>
        </p:nvSpPr>
        <p:spPr>
          <a:xfrm>
            <a:off x="0" y="0"/>
            <a:ext cx="9144000" cy="91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You will be sending me three pages</a:t>
            </a:r>
            <a:endParaRPr sz="4800">
              <a:solidFill>
                <a:srgbClr val="FFFFFF"/>
              </a:solidFill>
              <a:latin typeface="Oswald"/>
              <a:ea typeface="Oswald"/>
              <a:cs typeface="Oswald"/>
              <a:sym typeface="Oswald"/>
            </a:endParaRPr>
          </a:p>
        </p:txBody>
      </p:sp>
      <p:grpSp>
        <p:nvGrpSpPr>
          <p:cNvPr id="929" name="Google Shape;929;p133"/>
          <p:cNvGrpSpPr/>
          <p:nvPr/>
        </p:nvGrpSpPr>
        <p:grpSpPr>
          <a:xfrm>
            <a:off x="0" y="1069350"/>
            <a:ext cx="9144006" cy="5474650"/>
            <a:chOff x="0" y="1069350"/>
            <a:chExt cx="9144006" cy="5474650"/>
          </a:xfrm>
        </p:grpSpPr>
        <p:pic>
          <p:nvPicPr>
            <p:cNvPr id="930" name="Google Shape;930;p133"/>
            <p:cNvPicPr preferRelativeResize="0"/>
            <p:nvPr/>
          </p:nvPicPr>
          <p:blipFill>
            <a:blip r:embed="rId3">
              <a:alphaModFix/>
            </a:blip>
            <a:stretch>
              <a:fillRect/>
            </a:stretch>
          </p:blipFill>
          <p:spPr>
            <a:xfrm>
              <a:off x="0" y="1069350"/>
              <a:ext cx="3017301" cy="3904750"/>
            </a:xfrm>
            <a:prstGeom prst="rect">
              <a:avLst/>
            </a:prstGeom>
            <a:noFill/>
            <a:ln>
              <a:noFill/>
            </a:ln>
          </p:spPr>
        </p:pic>
        <p:pic>
          <p:nvPicPr>
            <p:cNvPr id="931" name="Google Shape;931;p133"/>
            <p:cNvPicPr preferRelativeResize="0"/>
            <p:nvPr/>
          </p:nvPicPr>
          <p:blipFill>
            <a:blip r:embed="rId4">
              <a:alphaModFix/>
            </a:blip>
            <a:stretch>
              <a:fillRect/>
            </a:stretch>
          </p:blipFill>
          <p:spPr>
            <a:xfrm>
              <a:off x="3063346" y="1077300"/>
              <a:ext cx="3017307" cy="3904750"/>
            </a:xfrm>
            <a:prstGeom prst="rect">
              <a:avLst/>
            </a:prstGeom>
            <a:noFill/>
            <a:ln>
              <a:noFill/>
            </a:ln>
          </p:spPr>
        </p:pic>
        <p:pic>
          <p:nvPicPr>
            <p:cNvPr id="932" name="Google Shape;932;p133"/>
            <p:cNvPicPr preferRelativeResize="0"/>
            <p:nvPr/>
          </p:nvPicPr>
          <p:blipFill>
            <a:blip r:embed="rId5">
              <a:alphaModFix/>
            </a:blip>
            <a:stretch>
              <a:fillRect/>
            </a:stretch>
          </p:blipFill>
          <p:spPr>
            <a:xfrm>
              <a:off x="6126699" y="1077300"/>
              <a:ext cx="3017307" cy="3904750"/>
            </a:xfrm>
            <a:prstGeom prst="rect">
              <a:avLst/>
            </a:prstGeom>
            <a:noFill/>
            <a:ln>
              <a:noFill/>
            </a:ln>
          </p:spPr>
        </p:pic>
        <p:sp>
          <p:nvSpPr>
            <p:cNvPr id="933" name="Google Shape;933;p133"/>
            <p:cNvSpPr txBox="1"/>
            <p:nvPr/>
          </p:nvSpPr>
          <p:spPr>
            <a:xfrm>
              <a:off x="17300" y="4974100"/>
              <a:ext cx="3000000" cy="1569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00"/>
                  </a:solidFill>
                  <a:latin typeface="Oswald"/>
                  <a:ea typeface="Oswald"/>
                  <a:cs typeface="Oswald"/>
                  <a:sym typeface="Oswald"/>
                </a:rPr>
                <a:t>Page 1</a:t>
              </a:r>
              <a:r>
                <a:rPr lang="en" sz="3000">
                  <a:solidFill>
                    <a:schemeClr val="dk1"/>
                  </a:solidFill>
                  <a:latin typeface="Oswald"/>
                  <a:ea typeface="Oswald"/>
                  <a:cs typeface="Oswald"/>
                  <a:sym typeface="Oswald"/>
                </a:rPr>
                <a:t> has your </a:t>
              </a:r>
              <a:r>
                <a:rPr lang="en" sz="3000">
                  <a:solidFill>
                    <a:srgbClr val="00FF00"/>
                  </a:solidFill>
                  <a:latin typeface="Oswald"/>
                  <a:ea typeface="Oswald"/>
                  <a:cs typeface="Oswald"/>
                  <a:sym typeface="Oswald"/>
                </a:rPr>
                <a:t>collection </a:t>
              </a:r>
              <a:br>
                <a:rPr lang="en" sz="3000">
                  <a:solidFill>
                    <a:srgbClr val="00FF00"/>
                  </a:solidFill>
                  <a:latin typeface="Oswald"/>
                  <a:ea typeface="Oswald"/>
                  <a:cs typeface="Oswald"/>
                  <a:sym typeface="Oswald"/>
                </a:rPr>
              </a:br>
              <a:r>
                <a:rPr lang="en" sz="3000">
                  <a:solidFill>
                    <a:schemeClr val="dk1"/>
                  </a:solidFill>
                  <a:latin typeface="Oswald"/>
                  <a:ea typeface="Oswald"/>
                  <a:cs typeface="Oswald"/>
                  <a:sym typeface="Oswald"/>
                </a:rPr>
                <a:t>of possible photos.</a:t>
              </a:r>
              <a:endParaRPr sz="3000"/>
            </a:p>
          </p:txBody>
        </p:sp>
        <p:sp>
          <p:nvSpPr>
            <p:cNvPr id="934" name="Google Shape;934;p133"/>
            <p:cNvSpPr txBox="1"/>
            <p:nvPr/>
          </p:nvSpPr>
          <p:spPr>
            <a:xfrm>
              <a:off x="3017300" y="4974100"/>
              <a:ext cx="3000000" cy="1569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00"/>
                  </a:solidFill>
                  <a:latin typeface="Oswald"/>
                  <a:ea typeface="Oswald"/>
                  <a:cs typeface="Oswald"/>
                  <a:sym typeface="Oswald"/>
                </a:rPr>
                <a:t>Page 2</a:t>
              </a:r>
              <a:r>
                <a:rPr lang="en" sz="3000">
                  <a:solidFill>
                    <a:schemeClr val="dk1"/>
                  </a:solidFill>
                  <a:latin typeface="Oswald"/>
                  <a:ea typeface="Oswald"/>
                  <a:cs typeface="Oswald"/>
                  <a:sym typeface="Oswald"/>
                </a:rPr>
                <a:t> has your </a:t>
              </a:r>
              <a:r>
                <a:rPr lang="en" sz="3000">
                  <a:solidFill>
                    <a:srgbClr val="00FF00"/>
                  </a:solidFill>
                  <a:latin typeface="Oswald"/>
                  <a:ea typeface="Oswald"/>
                  <a:cs typeface="Oswald"/>
                  <a:sym typeface="Oswald"/>
                </a:rPr>
                <a:t>portrait </a:t>
              </a:r>
              <a:br>
                <a:rPr lang="en" sz="3000">
                  <a:solidFill>
                    <a:srgbClr val="00FF00"/>
                  </a:solidFill>
                  <a:latin typeface="Oswald"/>
                  <a:ea typeface="Oswald"/>
                  <a:cs typeface="Oswald"/>
                  <a:sym typeface="Oswald"/>
                </a:rPr>
              </a:br>
              <a:r>
                <a:rPr lang="en" sz="3000">
                  <a:solidFill>
                    <a:schemeClr val="dk1"/>
                  </a:solidFill>
                  <a:latin typeface="Oswald"/>
                  <a:ea typeface="Oswald"/>
                  <a:cs typeface="Oswald"/>
                  <a:sym typeface="Oswald"/>
                </a:rPr>
                <a:t>in actual size. </a:t>
              </a:r>
              <a:endParaRPr sz="3000"/>
            </a:p>
          </p:txBody>
        </p:sp>
        <p:sp>
          <p:nvSpPr>
            <p:cNvPr id="935" name="Google Shape;935;p133"/>
            <p:cNvSpPr txBox="1"/>
            <p:nvPr/>
          </p:nvSpPr>
          <p:spPr>
            <a:xfrm>
              <a:off x="6135350" y="4974100"/>
              <a:ext cx="3000000" cy="1569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00"/>
                  </a:solidFill>
                  <a:latin typeface="Oswald"/>
                  <a:ea typeface="Oswald"/>
                  <a:cs typeface="Oswald"/>
                  <a:sym typeface="Oswald"/>
                </a:rPr>
                <a:t>Page 3</a:t>
              </a:r>
              <a:r>
                <a:rPr lang="en" sz="3000">
                  <a:solidFill>
                    <a:schemeClr val="dk1"/>
                  </a:solidFill>
                  <a:latin typeface="Oswald"/>
                  <a:ea typeface="Oswald"/>
                  <a:cs typeface="Oswald"/>
                  <a:sym typeface="Oswald"/>
                </a:rPr>
                <a:t> has your </a:t>
              </a:r>
              <a:r>
                <a:rPr lang="en" sz="3000">
                  <a:solidFill>
                    <a:srgbClr val="00FF00"/>
                  </a:solidFill>
                  <a:latin typeface="Oswald"/>
                  <a:ea typeface="Oswald"/>
                  <a:cs typeface="Oswald"/>
                  <a:sym typeface="Oswald"/>
                </a:rPr>
                <a:t>background</a:t>
              </a:r>
              <a:r>
                <a:rPr lang="en" sz="3000">
                  <a:solidFill>
                    <a:schemeClr val="dk1"/>
                  </a:solidFill>
                  <a:latin typeface="Oswald"/>
                  <a:ea typeface="Oswald"/>
                  <a:cs typeface="Oswald"/>
                  <a:sym typeface="Oswald"/>
                </a:rPr>
                <a:t> </a:t>
              </a:r>
              <a:br>
                <a:rPr lang="en" sz="3000">
                  <a:solidFill>
                    <a:schemeClr val="dk1"/>
                  </a:solidFill>
                  <a:latin typeface="Oswald"/>
                  <a:ea typeface="Oswald"/>
                  <a:cs typeface="Oswald"/>
                  <a:sym typeface="Oswald"/>
                </a:rPr>
              </a:br>
              <a:r>
                <a:rPr lang="en" sz="3000">
                  <a:solidFill>
                    <a:schemeClr val="dk1"/>
                  </a:solidFill>
                  <a:latin typeface="Oswald"/>
                  <a:ea typeface="Oswald"/>
                  <a:cs typeface="Oswald"/>
                  <a:sym typeface="Oswald"/>
                </a:rPr>
                <a:t>in actual size.</a:t>
              </a:r>
              <a:endParaRPr sz="3000"/>
            </a:p>
          </p:txBody>
        </p:sp>
      </p:gr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9" name="Shape 939"/>
        <p:cNvGrpSpPr/>
        <p:nvPr/>
      </p:nvGrpSpPr>
      <p:grpSpPr>
        <a:xfrm>
          <a:off x="0" y="0"/>
          <a:ext cx="0" cy="0"/>
          <a:chOff x="0" y="0"/>
          <a:chExt cx="0" cy="0"/>
        </a:xfrm>
      </p:grpSpPr>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3" name="Shape 943"/>
        <p:cNvGrpSpPr/>
        <p:nvPr/>
      </p:nvGrpSpPr>
      <p:grpSpPr>
        <a:xfrm>
          <a:off x="0" y="0"/>
          <a:ext cx="0" cy="0"/>
          <a:chOff x="0" y="0"/>
          <a:chExt cx="0" cy="0"/>
        </a:xfrm>
      </p:grpSpPr>
      <p:sp>
        <p:nvSpPr>
          <p:cNvPr id="944" name="Google Shape;944;p135"/>
          <p:cNvSpPr txBox="1"/>
          <p:nvPr/>
        </p:nvSpPr>
        <p:spPr>
          <a:xfrm>
            <a:off x="0" y="0"/>
            <a:ext cx="9144000" cy="1833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Shading parts of the face</a:t>
            </a:r>
            <a:endParaRPr sz="4800">
              <a:solidFill>
                <a:srgbClr val="FFFFFF"/>
              </a:solidFill>
              <a:latin typeface="Oswald"/>
              <a:ea typeface="Oswald"/>
              <a:cs typeface="Oswald"/>
              <a:sym typeface="Oswald"/>
            </a:endParaRPr>
          </a:p>
          <a:p>
            <a:pPr indent="0" lvl="0" marL="0" rtl="0" algn="ctr">
              <a:spcBef>
                <a:spcPts val="0"/>
              </a:spcBef>
              <a:spcAft>
                <a:spcPts val="0"/>
              </a:spcAft>
              <a:buNone/>
            </a:pPr>
            <a:r>
              <a:rPr lang="en" sz="3000">
                <a:solidFill>
                  <a:srgbClr val="CCCCCC"/>
                </a:solidFill>
                <a:latin typeface="Average"/>
                <a:ea typeface="Average"/>
                <a:cs typeface="Average"/>
                <a:sym typeface="Average"/>
              </a:rPr>
              <a:t>The </a:t>
            </a:r>
            <a:r>
              <a:rPr b="1" lang="en" sz="3000">
                <a:solidFill>
                  <a:srgbClr val="00FF00"/>
                </a:solidFill>
                <a:latin typeface="Average"/>
                <a:ea typeface="Average"/>
                <a:cs typeface="Average"/>
                <a:sym typeface="Average"/>
              </a:rPr>
              <a:t>shapes </a:t>
            </a:r>
            <a:r>
              <a:rPr lang="en" sz="3000">
                <a:solidFill>
                  <a:srgbClr val="CCCCCC"/>
                </a:solidFill>
                <a:latin typeface="Average"/>
                <a:ea typeface="Average"/>
                <a:cs typeface="Average"/>
                <a:sym typeface="Average"/>
              </a:rPr>
              <a:t>of shadows make things </a:t>
            </a:r>
            <a:r>
              <a:rPr b="1" lang="en" sz="3000">
                <a:solidFill>
                  <a:srgbClr val="00FF00"/>
                </a:solidFill>
                <a:latin typeface="Average"/>
                <a:ea typeface="Average"/>
                <a:cs typeface="Average"/>
                <a:sym typeface="Average"/>
              </a:rPr>
              <a:t>three dimensional</a:t>
            </a:r>
            <a:r>
              <a:rPr lang="en" sz="3000">
                <a:solidFill>
                  <a:srgbClr val="CCCCCC"/>
                </a:solidFill>
                <a:latin typeface="Average"/>
                <a:ea typeface="Average"/>
                <a:cs typeface="Average"/>
                <a:sym typeface="Average"/>
              </a:rPr>
              <a:t>.</a:t>
            </a:r>
            <a:endParaRPr sz="1450">
              <a:solidFill>
                <a:srgbClr val="CCCCCC"/>
              </a:solidFill>
              <a:latin typeface="Average"/>
              <a:ea typeface="Average"/>
              <a:cs typeface="Average"/>
              <a:sym typeface="Average"/>
            </a:endParaRPr>
          </a:p>
        </p:txBody>
      </p:sp>
      <p:sp>
        <p:nvSpPr>
          <p:cNvPr descr="Translations" id="945" name="Google Shape;945;p135"/>
          <p:cNvSpPr txBox="1"/>
          <p:nvPr/>
        </p:nvSpPr>
        <p:spPr>
          <a:xfrm>
            <a:off x="0" y="1833600"/>
            <a:ext cx="9144000" cy="502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rgbClr val="AAAAAA"/>
                </a:solidFill>
                <a:latin typeface="Average"/>
                <a:ea typeface="Average"/>
                <a:cs typeface="Average"/>
                <a:sym typeface="Average"/>
              </a:rPr>
              <a:t>የፊት ክፍሎችን ማደብዘዝ. የጥላዎች ቅርጾች ነገሮችን ሶስት አቅጣጫዊ ያደርገዋል.</a:t>
            </a:r>
            <a:endParaRPr sz="1600">
              <a:solidFill>
                <a:srgbClr val="AAAAAA"/>
              </a:solidFill>
              <a:latin typeface="Average"/>
              <a:ea typeface="Average"/>
              <a:cs typeface="Average"/>
              <a:sym typeface="Average"/>
            </a:endParaRPr>
          </a:p>
          <a:p>
            <a:pPr indent="0" lvl="0" marL="0" rtl="1" algn="ctr">
              <a:spcBef>
                <a:spcPts val="0"/>
              </a:spcBef>
              <a:spcAft>
                <a:spcPts val="0"/>
              </a:spcAft>
              <a:buNone/>
            </a:pPr>
            <a:r>
              <a:rPr lang="en" sz="1600">
                <a:solidFill>
                  <a:srgbClr val="AAAAAA"/>
                </a:solidFill>
                <a:latin typeface="Average"/>
                <a:ea typeface="Average"/>
                <a:cs typeface="Average"/>
                <a:sym typeface="Average"/>
              </a:rPr>
              <a:t>تظليل أجزاء من الوجه. أشكال الظلال تجعل الأشياء ثلاثية الأبعاد.</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Ombrer parts de la cara. Les formes de les ombres fan que les coses siguin tridimensionals.</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给脸部部分涂上阴影。阴影的形状使物体呈现出三维效果。</a:t>
            </a:r>
            <a:endParaRPr sz="1600">
              <a:solidFill>
                <a:srgbClr val="AAAAAA"/>
              </a:solidFill>
              <a:latin typeface="Average"/>
              <a:ea typeface="Average"/>
              <a:cs typeface="Average"/>
              <a:sym typeface="Average"/>
            </a:endParaRPr>
          </a:p>
          <a:p>
            <a:pPr indent="0" lvl="0" marL="0" rtl="1" algn="ctr">
              <a:spcBef>
                <a:spcPts val="0"/>
              </a:spcBef>
              <a:spcAft>
                <a:spcPts val="0"/>
              </a:spcAft>
              <a:buNone/>
            </a:pPr>
            <a:r>
              <a:rPr lang="en" sz="1600">
                <a:solidFill>
                  <a:srgbClr val="AAAAAA"/>
                </a:solidFill>
                <a:latin typeface="Average"/>
                <a:ea typeface="Average"/>
                <a:cs typeface="Average"/>
                <a:sym typeface="Average"/>
              </a:rPr>
              <a:t>سایه زدن قسمت های صورت. اشکال سایه ها چیزها را سه بعدی می کند.</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चेहरे के कुछ हिस्सों पर छाया डालना। छायाओं के आकार चीज़ों को त्रि-आयामी बनाते हैं।</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顔の各部に陰影をつけます。影の形によって立体感が生まれます。</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얼굴의 특정 부위에 음영을 줍니다. 그림자의 모양이 사물을 입체적으로 보이게 합니다.</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Parçeyên rûyê siya. Şêweyên sîwan tiştan dike sê alî.</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Sombreando partes do rosto. As formas das sombras tornam tudo tridimensional.</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ਚਿਹਰੇ ਦੇ ਹਿੱਸੇ ਨੂੰ ਛਾਇਆ. ਸ਼ੈਡੋ ਦੇ ਆਕਾਰ ਚੀਜ਼ਾਂ ਨੂੰ ਤਿੰਨ-ਅਯਾਮੀ ਬਣਾਉਂਦੇ ਹਨ।</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Затенение частей лица. Формы теней придают предметам трёхмерность.</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Hadhka qaybo ka mid ah wejiga. Qaababka hadhku waxay wax ka dhigaan saddex dhinac.</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Sombreando partes del rostro. Las formas de las sombras le dan un toque tridimensional.</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Sehemu za kivuli za uso. Maumbo ya vivuli hufanya mambo kuwa ya pande tatu.</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Nagtatabing bahagi ng mukha. Ang mga hugis ng mga anino ay gumagawa ng mga bagay na tatlong dimensyon.</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Yüzün bazı kısımlarını gölgelendirmek. Gölgelerin şekilleri, nesneleri üç boyutlu hale getirir.</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Розтушовування частин обличчя. Форми тіней роблять речі тривимірними.</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Tạo bóng cho các bộ phận trên khuôn mặt. Hình dạng của bóng đổ làm cho mọi thứ trở nên ba chiều.</a:t>
            </a:r>
            <a:endParaRPr sz="2800">
              <a:solidFill>
                <a:srgbClr val="AAAAAA"/>
              </a:solidFill>
              <a:latin typeface="Average"/>
              <a:ea typeface="Average"/>
              <a:cs typeface="Average"/>
              <a:sym typeface="Average"/>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9" name="Shape 949"/>
        <p:cNvGrpSpPr/>
        <p:nvPr/>
      </p:nvGrpSpPr>
      <p:grpSpPr>
        <a:xfrm>
          <a:off x="0" y="0"/>
          <a:ext cx="0" cy="0"/>
          <a:chOff x="0" y="0"/>
          <a:chExt cx="0" cy="0"/>
        </a:xfrm>
      </p:grpSpPr>
      <p:pic>
        <p:nvPicPr>
          <p:cNvPr id="950" name="Google Shape;950;p136" title="Basic to Perfect drawing.mp4">
            <a:hlinkClick r:id="rId3"/>
          </p:cNvPr>
          <p:cNvPicPr preferRelativeResize="0"/>
          <p:nvPr/>
        </p:nvPicPr>
        <p:blipFill>
          <a:blip r:embed="rId4">
            <a:alphaModFix/>
          </a:blip>
          <a:stretch>
            <a:fillRect/>
          </a:stretch>
        </p:blipFill>
        <p:spPr>
          <a:xfrm>
            <a:off x="0" y="0"/>
            <a:ext cx="9144000" cy="685802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50"/>
                                        </p:tgtEl>
                                        <p:attrNameLst>
                                          <p:attrName>style.visibility</p:attrName>
                                        </p:attrNameLst>
                                      </p:cBhvr>
                                      <p:to>
                                        <p:strVal val="visible"/>
                                      </p:to>
                                    </p:set>
                                    <p:animEffect filter="fade" transition="in">
                                      <p:cBhvr>
                                        <p:cTn dur="1000"/>
                                        <p:tgtEl>
                                          <p:spTgt spid="950"/>
                                        </p:tgtEl>
                                      </p:cBhvr>
                                    </p:animEffect>
                                  </p:childTnLst>
                                </p:cTn>
                              </p:par>
                              <p:par>
                                <p:cTn fill="hold" nodeType="withEffect" presetClass="entr" presetID="10" presetSubtype="0">
                                  <p:stCondLst>
                                    <p:cond delay="0"/>
                                  </p:stCondLst>
                                  <p:childTnLst>
                                    <p:set>
                                      <p:cBhvr>
                                        <p:cTn dur="1" fill="hold">
                                          <p:stCondLst>
                                            <p:cond delay="0"/>
                                          </p:stCondLst>
                                        </p:cTn>
                                        <p:tgtEl>
                                          <p:spTgt spid="950"/>
                                        </p:tgtEl>
                                        <p:attrNameLst>
                                          <p:attrName>style.visibility</p:attrName>
                                        </p:attrNameLst>
                                      </p:cBhvr>
                                      <p:to>
                                        <p:strVal val="visible"/>
                                      </p:to>
                                    </p:set>
                                    <p:animEffect filter="fade" transition="in">
                                      <p:cBhvr>
                                        <p:cTn dur="1000"/>
                                        <p:tgtEl>
                                          <p:spTgt spid="9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